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activeX/activeX1.xml" ContentType="application/vnd.ms-office.activeX+xml"/>
  <Override PartName="/ppt/activeX/activeX1.bin" ContentType="application/vnd.ms-office.activeX"/>
  <Override PartName="/ppt/activeX/activeX2.xml" ContentType="application/vnd.ms-office.activeX+xml"/>
  <Override PartName="/ppt/activeX/activeX2.bin" ContentType="application/vnd.ms-office.activeX"/>
  <Override PartName="/ppt/activeX/activeX3.xml" ContentType="application/vnd.ms-office.activeX+xml"/>
  <Override PartName="/ppt/activeX/activeX3.bin" ContentType="application/vnd.ms-office.activeX"/>
  <Override PartName="/ppt/activeX/activeX4.xml" ContentType="application/vnd.ms-office.activeX+xml"/>
  <Override PartName="/ppt/activeX/activeX4.bin" ContentType="application/vnd.ms-office.activeX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66" r:id="rId2"/>
  </p:sldMasterIdLst>
  <p:sldIdLst>
    <p:sldId id="352" r:id="rId3"/>
    <p:sldId id="355" r:id="rId4"/>
    <p:sldId id="324" r:id="rId5"/>
    <p:sldId id="323" r:id="rId6"/>
    <p:sldId id="358" r:id="rId7"/>
    <p:sldId id="343" r:id="rId8"/>
    <p:sldId id="350" r:id="rId9"/>
    <p:sldId id="349" r:id="rId10"/>
    <p:sldId id="327" r:id="rId11"/>
    <p:sldId id="357" r:id="rId12"/>
    <p:sldId id="334" r:id="rId13"/>
    <p:sldId id="329" r:id="rId14"/>
  </p:sldIdLst>
  <p:sldSz cx="9144000" cy="6858000" type="screen4x3"/>
  <p:notesSz cx="6735763" cy="986948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VNI-Times" pitchFamily="2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VNI-Times" pitchFamily="2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VNI-Times" pitchFamily="2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VNI-Times" pitchFamily="2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VNI-Times" pitchFamily="2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VNI-Times" pitchFamily="2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VNI-Times" pitchFamily="2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VNI-Times" pitchFamily="2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VNI-Times" pitchFamily="2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D3EDA5"/>
    <a:srgbClr val="CAE993"/>
    <a:srgbClr val="BC2414"/>
    <a:srgbClr val="E9FFB3"/>
    <a:srgbClr val="DBB7FF"/>
    <a:srgbClr val="FF0000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488" autoAdjust="0"/>
    <p:restoredTop sz="43696" autoAdjust="0"/>
  </p:normalViewPr>
  <p:slideViewPr>
    <p:cSldViewPr>
      <p:cViewPr>
        <p:scale>
          <a:sx n="66" d="100"/>
          <a:sy n="66" d="100"/>
        </p:scale>
        <p:origin x="-1416" y="-2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4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_rels/activeX2.xml.rels><?xml version="1.0" encoding="UTF-8" standalone="yes"?>
<Relationships xmlns="http://schemas.openxmlformats.org/package/2006/relationships"><Relationship Id="rId1" Type="http://schemas.microsoft.com/office/2006/relationships/activeXControlBinary" Target="activeX2.bin"/></Relationships>
</file>

<file path=ppt/activeX/_rels/activeX3.xml.rels><?xml version="1.0" encoding="UTF-8" standalone="yes"?>
<Relationships xmlns="http://schemas.openxmlformats.org/package/2006/relationships"><Relationship Id="rId1" Type="http://schemas.microsoft.com/office/2006/relationships/activeXControlBinary" Target="activeX3.bin"/></Relationships>
</file>

<file path=ppt/activeX/_rels/activeX4.xml.rels><?xml version="1.0" encoding="UTF-8" standalone="yes"?>
<Relationships xmlns="http://schemas.openxmlformats.org/package/2006/relationships"><Relationship Id="rId1" Type="http://schemas.microsoft.com/office/2006/relationships/activeXControlBinary" Target="activeX4.bin"/></Relationships>
</file>

<file path=ppt/activeX/activeX1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2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3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4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4" Type="http://schemas.openxmlformats.org/officeDocument/2006/relationships/image" Target="../media/image8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e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hidden">
          <a:xfrm>
            <a:off x="228600" y="3200400"/>
            <a:ext cx="8763000" cy="1341438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vi-VN" sz="2400">
              <a:latin typeface="Times New Roman" pitchFamily="18" charset="0"/>
            </a:endParaRPr>
          </a:p>
        </p:txBody>
      </p:sp>
      <p:pic>
        <p:nvPicPr>
          <p:cNvPr id="4099" name="Picture 3" descr="ANABNR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900" t="-1314" r="-2" b="-36961"/>
          <a:stretch>
            <a:fillRect/>
          </a:stretch>
        </p:blipFill>
        <p:spPr bwMode="auto">
          <a:xfrm>
            <a:off x="533400" y="3200400"/>
            <a:ext cx="8458200" cy="1158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00" name="Rectangle 4"/>
          <p:cNvSpPr>
            <a:spLocks noChangeArrowheads="1"/>
          </p:cNvSpPr>
          <p:nvPr/>
        </p:nvSpPr>
        <p:spPr bwMode="hidden">
          <a:xfrm>
            <a:off x="795338" y="2895600"/>
            <a:ext cx="304800" cy="990600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vi-VN" sz="2400">
              <a:latin typeface="Times New Roman" pitchFamily="18" charset="0"/>
            </a:endParaRP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ctrTitle"/>
          </p:nvPr>
        </p:nvSpPr>
        <p:spPr>
          <a:xfrm>
            <a:off x="1143000" y="19812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2038350" y="4351338"/>
            <a:ext cx="6400800" cy="1371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3246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324600"/>
            <a:ext cx="1905000" cy="457200"/>
          </a:xfrm>
        </p:spPr>
        <p:txBody>
          <a:bodyPr/>
          <a:lstStyle>
            <a:lvl1pPr>
              <a:defRPr sz="1400"/>
            </a:lvl1pPr>
          </a:lstStyle>
          <a:p>
            <a:fld id="{53EB86C2-CD7E-4EA8-A95B-E6419BD3F59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BA2F5B-7DE6-40F0-ACD2-612DAC1CCFA8}" type="slidenum">
              <a:rPr lang="en-US"/>
              <a:pPr/>
              <a:t>‹#›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26970244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96100" y="838200"/>
            <a:ext cx="1943100" cy="53784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838200"/>
            <a:ext cx="5676900" cy="5378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EBB969-EED3-4734-B3F6-CC5FD7DCA7B2}" type="slidenum">
              <a:rPr lang="en-US"/>
              <a:pPr/>
              <a:t>‹#›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9970143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8382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066800" y="2101850"/>
            <a:ext cx="77724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6800" y="64135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429000" y="64135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9600" y="6413500"/>
            <a:ext cx="914400" cy="457200"/>
          </a:xfrm>
        </p:spPr>
        <p:txBody>
          <a:bodyPr/>
          <a:lstStyle>
            <a:lvl1pPr>
              <a:defRPr/>
            </a:lvl1pPr>
          </a:lstStyle>
          <a:p>
            <a:fld id="{0E3EB7C7-B8FE-490B-AAD0-F5A7A10FC10D}" type="slidenum">
              <a:rPr lang="en-US"/>
              <a:pPr/>
              <a:t>‹#›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27401361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8382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066800" y="210185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210185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66800" y="64135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29000" y="64135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13500"/>
            <a:ext cx="914400" cy="457200"/>
          </a:xfrm>
        </p:spPr>
        <p:txBody>
          <a:bodyPr/>
          <a:lstStyle>
            <a:lvl1pPr>
              <a:defRPr/>
            </a:lvl1pPr>
          </a:lstStyle>
          <a:p>
            <a:fld id="{8E88C832-D164-481F-A508-3A4C20CE1878}" type="slidenum">
              <a:rPr lang="en-US"/>
              <a:pPr/>
              <a:t>‹#›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29360431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1066800" y="8382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066800" y="210185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029200" y="210185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1066800" y="423545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423545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1066800" y="64135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429000" y="64135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229600" y="6413500"/>
            <a:ext cx="914400" cy="457200"/>
          </a:xfrm>
        </p:spPr>
        <p:txBody>
          <a:bodyPr/>
          <a:lstStyle>
            <a:lvl1pPr>
              <a:defRPr/>
            </a:lvl1pPr>
          </a:lstStyle>
          <a:p>
            <a:fld id="{10C107A3-743F-416A-8B79-AD14F7767904}" type="slidenum">
              <a:rPr lang="en-US"/>
              <a:pPr/>
              <a:t>‹#›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13628632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1066800" y="838200"/>
            <a:ext cx="7772400" cy="53784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066800" y="64135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429000" y="64135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229600" y="6413500"/>
            <a:ext cx="914400" cy="457200"/>
          </a:xfrm>
        </p:spPr>
        <p:txBody>
          <a:bodyPr/>
          <a:lstStyle>
            <a:lvl1pPr>
              <a:defRPr/>
            </a:lvl1pPr>
          </a:lstStyle>
          <a:p>
            <a:fld id="{78804DFE-28A0-48D7-9D71-339832A4CB7D}" type="slidenum">
              <a:rPr lang="en-US"/>
              <a:pPr/>
              <a:t>‹#›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11686846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8382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066800" y="210185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029200" y="210185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029200" y="423545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1066800" y="64135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429000" y="64135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8229600" y="6413500"/>
            <a:ext cx="914400" cy="457200"/>
          </a:xfrm>
        </p:spPr>
        <p:txBody>
          <a:bodyPr/>
          <a:lstStyle>
            <a:lvl1pPr>
              <a:defRPr/>
            </a:lvl1pPr>
          </a:lstStyle>
          <a:p>
            <a:fld id="{C90BF793-AC3E-4A04-8871-DD5A79869BAB}" type="slidenum">
              <a:rPr lang="en-US"/>
              <a:pPr/>
              <a:t>‹#›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262410550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1F4CE-FA0F-4EC9-812C-0B149B78AA9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31/1/2020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3222E-B33A-4549-BDB2-EEC8761106B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382971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1F4CE-FA0F-4EC9-812C-0B149B78AA9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31/1/2020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3222E-B33A-4549-BDB2-EEC8761106B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579257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1F4CE-FA0F-4EC9-812C-0B149B78AA9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31/1/2020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3222E-B33A-4549-BDB2-EEC8761106B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91173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4F9ED1-510E-4901-90B6-D18E3217C24F}" type="slidenum">
              <a:rPr lang="en-US"/>
              <a:pPr/>
              <a:t>‹#›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330837981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1F4CE-FA0F-4EC9-812C-0B149B78AA9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31/1/2020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3222E-B33A-4549-BDB2-EEC8761106B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470872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1F4CE-FA0F-4EC9-812C-0B149B78AA9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31/1/2020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3222E-B33A-4549-BDB2-EEC8761106B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912877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1F4CE-FA0F-4EC9-812C-0B149B78AA9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31/1/2020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3222E-B33A-4549-BDB2-EEC8761106B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966838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1F4CE-FA0F-4EC9-812C-0B149B78AA9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31/1/2020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3222E-B33A-4549-BDB2-EEC8761106B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245744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1F4CE-FA0F-4EC9-812C-0B149B78AA9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31/1/2020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3222E-B33A-4549-BDB2-EEC8761106B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275786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1F4CE-FA0F-4EC9-812C-0B149B78AA9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31/1/2020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3222E-B33A-4549-BDB2-EEC8761106B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26215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1F4CE-FA0F-4EC9-812C-0B149B78AA9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31/1/2020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3222E-B33A-4549-BDB2-EEC8761106B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051425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1F4CE-FA0F-4EC9-812C-0B149B78AA9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31/1/2020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3222E-B33A-4549-BDB2-EEC8761106B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43020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871966-999D-422F-8ED2-8F5102AE4D83}" type="slidenum">
              <a:rPr lang="en-US"/>
              <a:pPr/>
              <a:t>‹#›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3869394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185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210185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7B4D51-FC48-4128-893F-16CB3BACCB2D}" type="slidenum">
              <a:rPr lang="en-US"/>
              <a:pPr/>
              <a:t>‹#›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42750701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71F681-BEED-4D12-B20B-BAC00ECCB2F7}" type="slidenum">
              <a:rPr lang="en-US"/>
              <a:pPr/>
              <a:t>‹#›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4348529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018379-851C-4E3F-BC6A-F147C51A5754}" type="slidenum">
              <a:rPr lang="en-US"/>
              <a:pPr/>
              <a:t>‹#›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34712330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5B56B1-9777-4108-8BD1-747F364FE0A8}" type="slidenum">
              <a:rPr lang="en-US"/>
              <a:pPr/>
              <a:t>‹#›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3802563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90C9CB-F5BB-48DE-8D77-EF5DE73D3E0C}" type="slidenum">
              <a:rPr lang="en-US"/>
              <a:pPr/>
              <a:t>‹#›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16882185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C87216-BD42-4C1D-9ED3-AFAB04266865}" type="slidenum">
              <a:rPr lang="en-US"/>
              <a:pPr/>
              <a:t>‹#›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3485629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hidden">
          <a:xfrm>
            <a:off x="152400" y="0"/>
            <a:ext cx="1447800" cy="68580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vi-VN" sz="2400">
              <a:latin typeface="Times New Roman" pitchFamily="18" charset="0"/>
            </a:endParaRPr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hidden">
          <a:xfrm>
            <a:off x="1676400" y="0"/>
            <a:ext cx="7467600" cy="12192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vi-VN" sz="2400">
              <a:latin typeface="Times New Roman" pitchFamily="18" charset="0"/>
            </a:endParaRPr>
          </a:p>
        </p:txBody>
      </p:sp>
      <p:sp>
        <p:nvSpPr>
          <p:cNvPr id="3076" name="Rectangle 4" descr="Stationery"/>
          <p:cNvSpPr>
            <a:spLocks noChangeArrowheads="1"/>
          </p:cNvSpPr>
          <p:nvPr/>
        </p:nvSpPr>
        <p:spPr bwMode="auto">
          <a:xfrm>
            <a:off x="457200" y="0"/>
            <a:ext cx="1219200" cy="762000"/>
          </a:xfrm>
          <a:prstGeom prst="rect">
            <a:avLst/>
          </a:prstGeom>
          <a:blipFill dpi="0" rotWithShape="0">
            <a:blip r:embed="rId18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vi-VN" sz="2400">
              <a:latin typeface="Times New Roman" pitchFamily="18" charset="0"/>
            </a:endParaRPr>
          </a:p>
        </p:txBody>
      </p:sp>
      <p:sp>
        <p:nvSpPr>
          <p:cNvPr id="3077" name="Rectangle 5" descr="Stationery"/>
          <p:cNvSpPr>
            <a:spLocks noChangeArrowheads="1"/>
          </p:cNvSpPr>
          <p:nvPr/>
        </p:nvSpPr>
        <p:spPr bwMode="auto">
          <a:xfrm>
            <a:off x="0" y="0"/>
            <a:ext cx="457200" cy="6858000"/>
          </a:xfrm>
          <a:prstGeom prst="rect">
            <a:avLst/>
          </a:prstGeom>
          <a:blipFill dpi="0" rotWithShape="0">
            <a:blip r:embed="rId18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vi-VN" sz="2400">
              <a:latin typeface="Times New Roman" pitchFamily="18" charset="0"/>
            </a:endParaRP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8382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4135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2"/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4135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2"/>
                </a:solidFill>
                <a:latin typeface="+mn-lt"/>
              </a:defRPr>
            </a:lvl1pPr>
          </a:lstStyle>
          <a:p>
            <a:endParaRPr lang="en-US"/>
          </a:p>
        </p:txBody>
      </p:sp>
      <p:pic>
        <p:nvPicPr>
          <p:cNvPr id="3081" name="Picture 9" descr="anabnr2"/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8725" y="0"/>
            <a:ext cx="7915275" cy="754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304800" y="457200"/>
            <a:ext cx="2514600" cy="304800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vi-VN" sz="2400">
              <a:latin typeface="Times New Roman" pitchFamily="18" charset="0"/>
            </a:endParaRPr>
          </a:p>
        </p:txBody>
      </p:sp>
      <p:sp>
        <p:nvSpPr>
          <p:cNvPr id="3083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229600" y="6413500"/>
            <a:ext cx="914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2400">
                <a:solidFill>
                  <a:schemeClr val="tx2"/>
                </a:solidFill>
                <a:latin typeface="+mn-lt"/>
              </a:defRPr>
            </a:lvl1pPr>
          </a:lstStyle>
          <a:p>
            <a:fld id="{C54FAB66-A6C9-4648-A77A-D7298C500D5A}" type="slidenum">
              <a:rPr lang="en-US"/>
              <a:pPr/>
              <a:t>‹#›</a:t>
            </a:fld>
            <a:endParaRPr lang="en-US" sz="1400"/>
          </a:p>
        </p:txBody>
      </p:sp>
      <p:sp>
        <p:nvSpPr>
          <p:cNvPr id="3084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210185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  <p:sldLayoutId id="2147483663" r:id="rId14"/>
    <p:sldLayoutId id="2147483664" r:id="rId15"/>
    <p:sldLayoutId id="2147483665" r:id="rId16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457200" indent="-457200" algn="l" rtl="0" fontAlgn="base">
        <a:spcBef>
          <a:spcPct val="20000"/>
        </a:spcBef>
        <a:spcAft>
          <a:spcPct val="0"/>
        </a:spcAft>
        <a:buClr>
          <a:srgbClr val="A50021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1027113" indent="-45561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370013" indent="-228600" algn="l" rtl="0" fontAlgn="base">
        <a:spcBef>
          <a:spcPct val="20000"/>
        </a:spcBef>
        <a:spcAft>
          <a:spcPct val="0"/>
        </a:spcAft>
        <a:buClr>
          <a:srgbClr val="666699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712913" indent="-228600" algn="l" rtl="0" fontAlgn="base">
        <a:spcBef>
          <a:spcPct val="20000"/>
        </a:spcBef>
        <a:spcAft>
          <a:spcPct val="0"/>
        </a:spcAft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FED1F4CE-FA0F-4EC9-812C-0B149B78AA94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31/1/2020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F7A3222E-B33A-4549-BDB2-EEC8761106B6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425692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7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16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8.em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2.bin"/><Relationship Id="rId10" Type="http://schemas.openxmlformats.org/officeDocument/2006/relationships/image" Target="../media/image8.wmf"/><Relationship Id="rId4" Type="http://schemas.openxmlformats.org/officeDocument/2006/relationships/image" Target="../media/image5.wmf"/><Relationship Id="rId9" Type="http://schemas.openxmlformats.org/officeDocument/2006/relationships/oleObject" Target="../embeddings/oleObject4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ontrol" Target="../activeX/activeX2.xml"/><Relationship Id="rId7" Type="http://schemas.openxmlformats.org/officeDocument/2006/relationships/image" Target="../media/image10.wmf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2.vml"/><Relationship Id="rId6" Type="http://schemas.openxmlformats.org/officeDocument/2006/relationships/slideLayout" Target="../slideLayouts/slideLayout15.xml"/><Relationship Id="rId5" Type="http://schemas.openxmlformats.org/officeDocument/2006/relationships/control" Target="../activeX/activeX4.xml"/><Relationship Id="rId4" Type="http://schemas.openxmlformats.org/officeDocument/2006/relationships/control" Target="../activeX/activeX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14.w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12.xml"/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9442" name="Picture 2" descr="THỐNG KÊ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04800"/>
            <a:ext cx="8382000" cy="617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9683" name="Object 3"/>
          <p:cNvGraphicFramePr>
            <a:graphicFrameLocks noGrp="1" noChangeAspect="1"/>
          </p:cNvGraphicFramePr>
          <p:nvPr>
            <p:ph idx="1"/>
          </p:nvPr>
        </p:nvGraphicFramePr>
        <p:xfrm>
          <a:off x="381000" y="1295400"/>
          <a:ext cx="8458200" cy="502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9698" name="Chart" r:id="rId3" imgW="3629085" imgH="2524149" progId="Excel.Chart.8">
                  <p:embed/>
                </p:oleObj>
              </mc:Choice>
              <mc:Fallback>
                <p:oleObj name="Chart" r:id="rId3" imgW="3629085" imgH="2524149" progId="Excel.Char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1295400"/>
                        <a:ext cx="8458200" cy="5029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4866" name="Object 2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533400" y="855663"/>
          <a:ext cx="8153400" cy="5529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873" name="Visio" r:id="rId3" imgW="5587127" imgH="3786664" progId="Visio.Drawing.11">
                  <p:embed/>
                </p:oleObj>
              </mc:Choice>
              <mc:Fallback>
                <p:oleObj name="Visio" r:id="rId3" imgW="5587127" imgH="3786664" progId="Visio.Drawing.11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855663"/>
                        <a:ext cx="8153400" cy="5529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 cap="flat" cmpd="sng" algn="ctr">
                            <a:solidFill>
                              <a:schemeClr val="tx1"/>
                            </a:solidFill>
                            <a:prstDash val="solid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4867" name="Rectangle 3"/>
          <p:cNvSpPr>
            <a:spLocks noChangeArrowheads="1"/>
          </p:cNvSpPr>
          <p:nvPr/>
        </p:nvSpPr>
        <p:spPr bwMode="auto">
          <a:xfrm>
            <a:off x="0" y="5181600"/>
            <a:ext cx="2514600" cy="754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457200">
              <a:lnSpc>
                <a:spcPct val="90000"/>
              </a:lnSpc>
              <a:spcBef>
                <a:spcPct val="20000"/>
              </a:spcBef>
            </a:pPr>
            <a:r>
              <a:rPr lang="en-US" sz="1600" b="1" dirty="0" err="1">
                <a:solidFill>
                  <a:srgbClr val="0066FF"/>
                </a:solidFill>
                <a:latin typeface=".VnTime" pitchFamily="34" charset="0"/>
              </a:rPr>
              <a:t>Kết</a:t>
            </a:r>
            <a:r>
              <a:rPr lang="en-US" sz="1600" b="1" dirty="0">
                <a:solidFill>
                  <a:srgbClr val="0066FF"/>
                </a:solidFill>
                <a:latin typeface=".VnTime" pitchFamily="34" charset="0"/>
              </a:rPr>
              <a:t> </a:t>
            </a:r>
            <a:r>
              <a:rPr lang="en-US" sz="1600" b="1" dirty="0" err="1">
                <a:solidFill>
                  <a:srgbClr val="0066FF"/>
                </a:solidFill>
                <a:latin typeface=".VnTime" pitchFamily="34" charset="0"/>
              </a:rPr>
              <a:t>quả</a:t>
            </a:r>
            <a:r>
              <a:rPr lang="en-US" sz="1600" b="1" dirty="0">
                <a:solidFill>
                  <a:srgbClr val="0066FF"/>
                </a:solidFill>
                <a:latin typeface=".VnTime" pitchFamily="34" charset="0"/>
              </a:rPr>
              <a:t> </a:t>
            </a:r>
            <a:r>
              <a:rPr lang="en-US" sz="1600" b="1" dirty="0" err="1">
                <a:solidFill>
                  <a:srgbClr val="0066FF"/>
                </a:solidFill>
                <a:latin typeface=".VnTime" pitchFamily="34" charset="0"/>
              </a:rPr>
              <a:t>xếp</a:t>
            </a:r>
            <a:r>
              <a:rPr lang="en-US" sz="1600" b="1" dirty="0">
                <a:solidFill>
                  <a:srgbClr val="0066FF"/>
                </a:solidFill>
                <a:latin typeface=".VnTime" pitchFamily="34" charset="0"/>
              </a:rPr>
              <a:t> </a:t>
            </a:r>
            <a:r>
              <a:rPr lang="en-US" sz="1600" b="1" dirty="0" err="1">
                <a:solidFill>
                  <a:srgbClr val="0066FF"/>
                </a:solidFill>
                <a:latin typeface=".VnTime" pitchFamily="34" charset="0"/>
              </a:rPr>
              <a:t>loại</a:t>
            </a:r>
            <a:r>
              <a:rPr lang="en-US" sz="1600" b="1" dirty="0">
                <a:solidFill>
                  <a:srgbClr val="0066FF"/>
                </a:solidFill>
                <a:latin typeface=".VnTime" pitchFamily="34" charset="0"/>
              </a:rPr>
              <a:t> </a:t>
            </a:r>
            <a:r>
              <a:rPr lang="en-US" sz="1600" b="1" dirty="0" err="1">
                <a:solidFill>
                  <a:srgbClr val="0066FF"/>
                </a:solidFill>
                <a:latin typeface=".VnTime" pitchFamily="34" charset="0"/>
              </a:rPr>
              <a:t>học</a:t>
            </a:r>
            <a:r>
              <a:rPr lang="en-US" sz="1600" b="1" dirty="0">
                <a:solidFill>
                  <a:srgbClr val="0066FF"/>
                </a:solidFill>
                <a:latin typeface=".VnTime" pitchFamily="34" charset="0"/>
              </a:rPr>
              <a:t> </a:t>
            </a:r>
            <a:r>
              <a:rPr lang="en-US" sz="1600" b="1" dirty="0" err="1">
                <a:solidFill>
                  <a:srgbClr val="0066FF"/>
                </a:solidFill>
                <a:latin typeface=".VnTime" pitchFamily="34" charset="0"/>
              </a:rPr>
              <a:t>tập</a:t>
            </a:r>
            <a:r>
              <a:rPr lang="en-US" sz="1600" b="1" dirty="0">
                <a:solidFill>
                  <a:srgbClr val="0066FF"/>
                </a:solidFill>
                <a:latin typeface=".VnTime" pitchFamily="34" charset="0"/>
              </a:rPr>
              <a:t> </a:t>
            </a:r>
            <a:r>
              <a:rPr lang="en-US" sz="1600" b="1" dirty="0" err="1">
                <a:solidFill>
                  <a:srgbClr val="0066FF"/>
                </a:solidFill>
                <a:latin typeface=".VnTime" pitchFamily="34" charset="0"/>
              </a:rPr>
              <a:t>cña</a:t>
            </a:r>
            <a:r>
              <a:rPr lang="en-US" sz="1600" b="1" dirty="0">
                <a:solidFill>
                  <a:srgbClr val="0066FF"/>
                </a:solidFill>
                <a:latin typeface=".VnTime" pitchFamily="34" charset="0"/>
              </a:rPr>
              <a:t> </a:t>
            </a:r>
            <a:r>
              <a:rPr lang="en-US" sz="1600" b="1" dirty="0" err="1">
                <a:solidFill>
                  <a:srgbClr val="0066FF"/>
                </a:solidFill>
                <a:latin typeface=".VnTime" pitchFamily="34" charset="0"/>
              </a:rPr>
              <a:t>lớp</a:t>
            </a:r>
            <a:r>
              <a:rPr lang="en-US" sz="1600" b="1" dirty="0">
                <a:solidFill>
                  <a:srgbClr val="0066FF"/>
                </a:solidFill>
                <a:latin typeface=".VnTime" pitchFamily="34" charset="0"/>
              </a:rPr>
              <a:t> 7D </a:t>
            </a:r>
            <a:r>
              <a:rPr lang="en-US" sz="1600" b="1" dirty="0" err="1">
                <a:solidFill>
                  <a:srgbClr val="0066FF"/>
                </a:solidFill>
                <a:latin typeface=".VnTime" pitchFamily="34" charset="0"/>
              </a:rPr>
              <a:t>trong</a:t>
            </a:r>
            <a:r>
              <a:rPr lang="en-US" sz="1600" b="1" dirty="0">
                <a:solidFill>
                  <a:srgbClr val="0066FF"/>
                </a:solidFill>
                <a:latin typeface=".VnTime" pitchFamily="34" charset="0"/>
              </a:rPr>
              <a:t> </a:t>
            </a:r>
            <a:r>
              <a:rPr lang="en-US" sz="1600" b="1" dirty="0" err="1">
                <a:solidFill>
                  <a:srgbClr val="0066FF"/>
                </a:solidFill>
                <a:latin typeface=".VnTime" pitchFamily="34" charset="0"/>
              </a:rPr>
              <a:t>học</a:t>
            </a:r>
            <a:r>
              <a:rPr lang="en-US" sz="1600" b="1" dirty="0">
                <a:solidFill>
                  <a:srgbClr val="0066FF"/>
                </a:solidFill>
                <a:latin typeface=".VnTime" pitchFamily="34" charset="0"/>
              </a:rPr>
              <a:t> </a:t>
            </a:r>
            <a:r>
              <a:rPr lang="en-US" sz="1600" b="1" dirty="0" err="1">
                <a:solidFill>
                  <a:srgbClr val="0066FF"/>
                </a:solidFill>
                <a:latin typeface=".VnTime" pitchFamily="34" charset="0"/>
              </a:rPr>
              <a:t>kỳ</a:t>
            </a:r>
            <a:r>
              <a:rPr lang="en-US" sz="1600" b="1" dirty="0">
                <a:solidFill>
                  <a:srgbClr val="0066FF"/>
                </a:solidFill>
                <a:latin typeface=".VnTime" pitchFamily="34" charset="0"/>
              </a:rPr>
              <a:t> I </a:t>
            </a:r>
            <a:r>
              <a:rPr lang="en-US" sz="1600" b="1" dirty="0" err="1">
                <a:solidFill>
                  <a:srgbClr val="0066FF"/>
                </a:solidFill>
                <a:latin typeface=".VnTime" pitchFamily="34" charset="0"/>
              </a:rPr>
              <a:t>vừa</a:t>
            </a:r>
            <a:r>
              <a:rPr lang="en-US" sz="1600" b="1" dirty="0">
                <a:solidFill>
                  <a:srgbClr val="0066FF"/>
                </a:solidFill>
                <a:latin typeface=".VnTime" pitchFamily="34" charset="0"/>
              </a:rPr>
              <a:t> qua.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6486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16486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86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9746" name="Picture 2" descr="003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98463"/>
            <a:ext cx="9525000" cy="7256463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97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81000" y="3017838"/>
            <a:ext cx="8229600" cy="4525962"/>
          </a:xfrm>
        </p:spPr>
        <p:txBody>
          <a:bodyPr/>
          <a:lstStyle/>
          <a:p>
            <a:pPr marL="0" indent="57150">
              <a:buClr>
                <a:srgbClr val="FF0066"/>
              </a:buClr>
              <a:buFont typeface="Arial" charset="0"/>
              <a:buNone/>
            </a:pPr>
            <a:r>
              <a:rPr lang="en-US" sz="2400" b="1">
                <a:solidFill>
                  <a:srgbClr val="0000CC"/>
                </a:solidFill>
                <a:latin typeface="Tahoma" pitchFamily="34" charset="0"/>
              </a:rPr>
              <a:t>Ý nghĩa:</a:t>
            </a:r>
          </a:p>
          <a:p>
            <a:pPr marL="0" indent="57150">
              <a:buClr>
                <a:srgbClr val="FF0066"/>
              </a:buClr>
              <a:buFont typeface="Arial" charset="0"/>
              <a:buNone/>
            </a:pPr>
            <a:r>
              <a:rPr lang="en-US" sz="2000" b="1">
                <a:solidFill>
                  <a:srgbClr val="0099FF"/>
                </a:solidFill>
                <a:latin typeface="Tahoma" pitchFamily="34" charset="0"/>
              </a:rPr>
              <a:t>Qua nghiên cứu phân tích các thông tin thu thập được, khoa học thống kê cùng các khoa học khác giúp cho ta biết được:</a:t>
            </a:r>
          </a:p>
          <a:p>
            <a:pPr marL="0" indent="57150">
              <a:buFont typeface="Wingdings" pitchFamily="2" charset="2"/>
              <a:buNone/>
            </a:pPr>
            <a:endParaRPr lang="en-US" sz="2000" b="1">
              <a:solidFill>
                <a:srgbClr val="0099FF"/>
              </a:solidFill>
              <a:latin typeface="Tahoma" pitchFamily="34" charset="0"/>
            </a:endParaRPr>
          </a:p>
          <a:p>
            <a:pPr marL="0" indent="57150">
              <a:buClr>
                <a:srgbClr val="FF3300"/>
              </a:buClr>
            </a:pPr>
            <a:r>
              <a:rPr lang="en-US" sz="2000" b="1">
                <a:solidFill>
                  <a:srgbClr val="663300"/>
                </a:solidFill>
                <a:latin typeface="Tahoma" pitchFamily="34" charset="0"/>
              </a:rPr>
              <a:t> Tình hình các hoạt động</a:t>
            </a:r>
          </a:p>
          <a:p>
            <a:pPr marL="0" indent="57150">
              <a:buClr>
                <a:srgbClr val="FF3300"/>
              </a:buClr>
            </a:pPr>
            <a:r>
              <a:rPr lang="en-US" sz="2000" b="1">
                <a:solidFill>
                  <a:srgbClr val="663300"/>
                </a:solidFill>
                <a:latin typeface="Tahoma" pitchFamily="34" charset="0"/>
              </a:rPr>
              <a:t> Diễn biến của các hiện tượng</a:t>
            </a:r>
          </a:p>
          <a:p>
            <a:pPr marL="0" indent="57150"/>
            <a:endParaRPr lang="en-US" sz="2000" b="1">
              <a:solidFill>
                <a:srgbClr val="663300"/>
              </a:solidFill>
              <a:latin typeface="Tahoma" pitchFamily="34" charset="0"/>
            </a:endParaRPr>
          </a:p>
          <a:p>
            <a:pPr marL="0" indent="57150">
              <a:buFont typeface="Wingdings" pitchFamily="2" charset="2"/>
              <a:buNone/>
            </a:pPr>
            <a:r>
              <a:rPr lang="en-US" sz="2000" b="1">
                <a:solidFill>
                  <a:srgbClr val="0099FF"/>
                </a:solidFill>
                <a:latin typeface="Tahoma" pitchFamily="34" charset="0"/>
              </a:rPr>
              <a:t>Từ đó dự đoán các khả năng có thể xảy ra góp phần phục vụ con người ngày càng tốt hơn.</a:t>
            </a:r>
          </a:p>
        </p:txBody>
      </p:sp>
      <p:sp>
        <p:nvSpPr>
          <p:cNvPr id="159750" name="Rectangle 6"/>
          <p:cNvSpPr>
            <a:spLocks noChangeArrowheads="1"/>
          </p:cNvSpPr>
          <p:nvPr/>
        </p:nvSpPr>
        <p:spPr bwMode="auto">
          <a:xfrm>
            <a:off x="0" y="1905000"/>
            <a:ext cx="88392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457200">
              <a:buClr>
                <a:srgbClr val="66FF66"/>
              </a:buClr>
            </a:pPr>
            <a:r>
              <a:rPr lang="en-US" sz="2800" b="1">
                <a:latin typeface="Tahoma" pitchFamily="34" charset="0"/>
              </a:rPr>
              <a:t>Qua các bài tập trên em hãy cho biết ý nghĩa của thống kê trong đời sống hàng ngày?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9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9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59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59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59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59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59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59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59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9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59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59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597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597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597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21" name="Rectangle 61"/>
          <p:cNvSpPr>
            <a:spLocks noGrp="1" noChangeArrowheads="1"/>
          </p:cNvSpPr>
          <p:nvPr>
            <p:ph type="title"/>
          </p:nvPr>
        </p:nvSpPr>
        <p:spPr>
          <a:xfrm>
            <a:off x="304800" y="838200"/>
            <a:ext cx="8534400" cy="1143000"/>
          </a:xfrm>
        </p:spPr>
        <p:txBody>
          <a:bodyPr/>
          <a:lstStyle/>
          <a:p>
            <a:r>
              <a:rPr lang="en-US" sz="2800"/>
              <a:t>Số dép bán cho các học sinh nữ trong 1 quý theo các màu khác nhau như sau:</a:t>
            </a:r>
          </a:p>
        </p:txBody>
      </p:sp>
      <p:graphicFrame>
        <p:nvGraphicFramePr>
          <p:cNvPr id="194780" name="Group 220"/>
          <p:cNvGraphicFramePr>
            <a:graphicFrameLocks noGrp="1"/>
          </p:cNvGraphicFramePr>
          <p:nvPr>
            <p:ph idx="1"/>
          </p:nvPr>
        </p:nvGraphicFramePr>
        <p:xfrm>
          <a:off x="304800" y="2286000"/>
          <a:ext cx="8229600" cy="1936750"/>
        </p:xfrm>
        <a:graphic>
          <a:graphicData uri="http://schemas.openxmlformats.org/drawingml/2006/table">
            <a:tbl>
              <a:tblPr/>
              <a:tblGrid>
                <a:gridCol w="2133600"/>
                <a:gridCol w="990600"/>
                <a:gridCol w="685800"/>
                <a:gridCol w="914400"/>
                <a:gridCol w="987425"/>
                <a:gridCol w="1146175"/>
                <a:gridCol w="1371600"/>
              </a:tblGrid>
              <a:tr h="8699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Màu ưa thích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Xanh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Đỏ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Tím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Vàng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Trắng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66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Số dép bán được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184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N=442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94767" name="Rectangle 207"/>
          <p:cNvSpPr>
            <a:spLocks noChangeArrowheads="1"/>
          </p:cNvSpPr>
          <p:nvPr/>
        </p:nvSpPr>
        <p:spPr bwMode="auto">
          <a:xfrm>
            <a:off x="266700" y="4419600"/>
            <a:ext cx="8534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/>
          <a:p>
            <a:r>
              <a:rPr lang="en-US" sz="2800">
                <a:solidFill>
                  <a:schemeClr val="tx2"/>
                </a:solidFill>
                <a:latin typeface="Times New Roman" pitchFamily="18" charset="0"/>
              </a:rPr>
              <a:t>Nếu người bán hàng quan tâm đến cỡ dép nào bán chạy nhất thì số trung bình cộng có được dùng làm đại diện cho dấu hiệu nữa không?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946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947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947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21" grpId="0"/>
      <p:bldP spid="19476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9" name="Text Box 5"/>
          <p:cNvSpPr txBox="1">
            <a:spLocks noChangeArrowheads="1"/>
          </p:cNvSpPr>
          <p:nvPr/>
        </p:nvSpPr>
        <p:spPr bwMode="auto">
          <a:xfrm>
            <a:off x="228600" y="228600"/>
            <a:ext cx="8534400" cy="53091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800100" indent="-3429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257300" indent="-3429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14500" indent="-3429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171700" indent="-3429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>
              <a:lnSpc>
                <a:spcPct val="150000"/>
              </a:lnSpc>
            </a:pPr>
            <a:r>
              <a:rPr lang="en-US" u="sng" dirty="0" err="1">
                <a:solidFill>
                  <a:srgbClr val="0000CC"/>
                </a:solidFill>
                <a:latin typeface=".VnTime" pitchFamily="34" charset="0"/>
              </a:rPr>
              <a:t>Bài</a:t>
            </a:r>
            <a:r>
              <a:rPr lang="en-US" u="sng" dirty="0">
                <a:solidFill>
                  <a:srgbClr val="0000CC"/>
                </a:solidFill>
                <a:latin typeface=".VnTime" pitchFamily="34" charset="0"/>
              </a:rPr>
              <a:t> 1.</a:t>
            </a:r>
            <a:r>
              <a:rPr lang="en-US" dirty="0">
                <a:latin typeface=".VnTime" pitchFamily="34" charset="0"/>
              </a:rPr>
              <a:t> §</a:t>
            </a:r>
            <a:r>
              <a:rPr lang="en-US" dirty="0" err="1">
                <a:latin typeface=".VnTime" pitchFamily="34" charset="0"/>
              </a:rPr>
              <a:t>iÒn</a:t>
            </a:r>
            <a:r>
              <a:rPr lang="en-US" dirty="0">
                <a:latin typeface=".VnTime" pitchFamily="34" charset="0"/>
              </a:rPr>
              <a:t> </a:t>
            </a:r>
            <a:r>
              <a:rPr lang="en-US" dirty="0" err="1">
                <a:latin typeface=".VnTime" pitchFamily="34" charset="0"/>
              </a:rPr>
              <a:t>vào</a:t>
            </a:r>
            <a:r>
              <a:rPr lang="en-US" dirty="0">
                <a:latin typeface=".VnTime" pitchFamily="34" charset="0"/>
              </a:rPr>
              <a:t> </a:t>
            </a:r>
            <a:r>
              <a:rPr lang="en-US" dirty="0" err="1">
                <a:latin typeface=".VnTime" pitchFamily="34" charset="0"/>
              </a:rPr>
              <a:t>chç</a:t>
            </a:r>
            <a:r>
              <a:rPr lang="en-US" dirty="0">
                <a:latin typeface=".VnTime" pitchFamily="34" charset="0"/>
              </a:rPr>
              <a:t> </a:t>
            </a:r>
            <a:r>
              <a:rPr lang="en-US" dirty="0" err="1">
                <a:latin typeface=".VnTime" pitchFamily="34" charset="0"/>
              </a:rPr>
              <a:t>trèng</a:t>
            </a:r>
            <a:r>
              <a:rPr lang="en-US" dirty="0">
                <a:latin typeface=".VnTime" pitchFamily="34" charset="0"/>
              </a:rPr>
              <a:t> ®Ó </a:t>
            </a:r>
            <a:r>
              <a:rPr lang="en-US" dirty="0" smtClean="0">
                <a:latin typeface=".VnTime" pitchFamily="34" charset="0"/>
              </a:rPr>
              <a:t>®­</a:t>
            </a:r>
            <a:r>
              <a:rPr lang="en-US" sz="2000" dirty="0" err="1">
                <a:latin typeface=".VnTime" pitchFamily="34" charset="0"/>
              </a:rPr>
              <a:t>ư</a:t>
            </a:r>
            <a:r>
              <a:rPr lang="en-US" dirty="0" err="1" smtClean="0">
                <a:latin typeface=".VnTime" pitchFamily="34" charset="0"/>
              </a:rPr>
              <a:t>îc</a:t>
            </a:r>
            <a:r>
              <a:rPr lang="en-US" dirty="0" smtClean="0">
                <a:latin typeface=".VnTime" pitchFamily="34" charset="0"/>
              </a:rPr>
              <a:t> </a:t>
            </a:r>
            <a:r>
              <a:rPr lang="en-US" dirty="0" err="1">
                <a:latin typeface=".VnTime" pitchFamily="34" charset="0"/>
              </a:rPr>
              <a:t>c©u</a:t>
            </a:r>
            <a:r>
              <a:rPr lang="en-US" dirty="0">
                <a:latin typeface=".VnTime" pitchFamily="34" charset="0"/>
              </a:rPr>
              <a:t> kh¼ng ®</a:t>
            </a:r>
            <a:r>
              <a:rPr lang="en-US" dirty="0" err="1">
                <a:latin typeface=".VnTime" pitchFamily="34" charset="0"/>
              </a:rPr>
              <a:t>Þnh</a:t>
            </a:r>
            <a:r>
              <a:rPr lang="en-US" dirty="0">
                <a:latin typeface=".VnTime" pitchFamily="34" charset="0"/>
              </a:rPr>
              <a:t> ®</a:t>
            </a:r>
            <a:r>
              <a:rPr lang="en-US" dirty="0" err="1">
                <a:latin typeface=".VnTime" pitchFamily="34" charset="0"/>
              </a:rPr>
              <a:t>óng</a:t>
            </a:r>
            <a:r>
              <a:rPr lang="en-US" dirty="0">
                <a:latin typeface=".VnTime" pitchFamily="34" charset="0"/>
              </a:rPr>
              <a:t>:</a:t>
            </a:r>
          </a:p>
          <a:p>
            <a:pPr eaLnBrk="0" hangingPunct="0">
              <a:lnSpc>
                <a:spcPct val="150000"/>
              </a:lnSpc>
            </a:pPr>
            <a:r>
              <a:rPr lang="en-US" u="sng" dirty="0" smtClean="0">
                <a:solidFill>
                  <a:srgbClr val="0000CC"/>
                </a:solidFill>
                <a:latin typeface=".VnTime" pitchFamily="34" charset="0"/>
              </a:rPr>
              <a:t>1</a:t>
            </a:r>
            <a:r>
              <a:rPr lang="en-US" u="sng" dirty="0">
                <a:solidFill>
                  <a:srgbClr val="0000CC"/>
                </a:solidFill>
                <a:latin typeface=".VnTime" pitchFamily="34" charset="0"/>
              </a:rPr>
              <a:t>.</a:t>
            </a:r>
            <a:r>
              <a:rPr lang="en-US" dirty="0">
                <a:latin typeface=".VnTime" pitchFamily="34" charset="0"/>
              </a:rPr>
              <a:t> </a:t>
            </a:r>
            <a:r>
              <a:rPr lang="en-US" dirty="0" err="1">
                <a:latin typeface=".VnTime" pitchFamily="34" charset="0"/>
              </a:rPr>
              <a:t>Sè</a:t>
            </a:r>
            <a:r>
              <a:rPr lang="en-US" dirty="0">
                <a:latin typeface=".VnTime" pitchFamily="34" charset="0"/>
              </a:rPr>
              <a:t> </a:t>
            </a:r>
            <a:r>
              <a:rPr lang="en-US" dirty="0" err="1">
                <a:latin typeface=".VnTime" pitchFamily="34" charset="0"/>
              </a:rPr>
              <a:t>lÇn</a:t>
            </a:r>
            <a:r>
              <a:rPr lang="en-US" dirty="0">
                <a:latin typeface=".VnTime" pitchFamily="34" charset="0"/>
              </a:rPr>
              <a:t> </a:t>
            </a:r>
            <a:r>
              <a:rPr lang="en-US" dirty="0" err="1">
                <a:latin typeface=".VnTime" pitchFamily="34" charset="0"/>
              </a:rPr>
              <a:t>xuÊt</a:t>
            </a:r>
            <a:r>
              <a:rPr lang="en-US" dirty="0">
                <a:latin typeface=".VnTime" pitchFamily="34" charset="0"/>
              </a:rPr>
              <a:t> </a:t>
            </a:r>
            <a:r>
              <a:rPr lang="en-US" dirty="0" err="1">
                <a:latin typeface=".VnTime" pitchFamily="34" charset="0"/>
              </a:rPr>
              <a:t>hiÖn</a:t>
            </a:r>
            <a:r>
              <a:rPr lang="en-US" dirty="0">
                <a:latin typeface=".VnTime" pitchFamily="34" charset="0"/>
              </a:rPr>
              <a:t> </a:t>
            </a:r>
            <a:r>
              <a:rPr lang="en-US" dirty="0" err="1">
                <a:latin typeface=".VnTime" pitchFamily="34" charset="0"/>
              </a:rPr>
              <a:t>cña</a:t>
            </a:r>
            <a:r>
              <a:rPr lang="en-US" dirty="0">
                <a:latin typeface=".VnTime" pitchFamily="34" charset="0"/>
              </a:rPr>
              <a:t> </a:t>
            </a:r>
            <a:r>
              <a:rPr lang="en-US" dirty="0" err="1">
                <a:latin typeface=".VnTime" pitchFamily="34" charset="0"/>
              </a:rPr>
              <a:t>mét</a:t>
            </a:r>
            <a:r>
              <a:rPr lang="en-US" dirty="0">
                <a:latin typeface=".VnTime" pitchFamily="34" charset="0"/>
              </a:rPr>
              <a:t> </a:t>
            </a:r>
            <a:r>
              <a:rPr lang="en-US" dirty="0" err="1">
                <a:latin typeface=".VnTime" pitchFamily="34" charset="0"/>
              </a:rPr>
              <a:t>gi</a:t>
            </a:r>
            <a:r>
              <a:rPr lang="en-US" dirty="0">
                <a:latin typeface=".VnTime" pitchFamily="34" charset="0"/>
              </a:rPr>
              <a:t>¸ </a:t>
            </a:r>
            <a:r>
              <a:rPr lang="en-US" dirty="0" err="1">
                <a:latin typeface=".VnTime" pitchFamily="34" charset="0"/>
              </a:rPr>
              <a:t>trÞ</a:t>
            </a:r>
            <a:r>
              <a:rPr lang="en-US" dirty="0">
                <a:latin typeface=".VnTime" pitchFamily="34" charset="0"/>
              </a:rPr>
              <a:t> </a:t>
            </a:r>
            <a:r>
              <a:rPr lang="en-US" dirty="0" err="1">
                <a:latin typeface=".VnTime" pitchFamily="34" charset="0"/>
              </a:rPr>
              <a:t>trong</a:t>
            </a:r>
            <a:r>
              <a:rPr lang="en-US" dirty="0">
                <a:latin typeface=".VnTime" pitchFamily="34" charset="0"/>
              </a:rPr>
              <a:t> </a:t>
            </a:r>
            <a:r>
              <a:rPr lang="en-US" dirty="0" err="1">
                <a:latin typeface=".VnTime" pitchFamily="34" charset="0"/>
              </a:rPr>
              <a:t>d·y</a:t>
            </a:r>
            <a:r>
              <a:rPr lang="en-US" dirty="0">
                <a:latin typeface=".VnTime" pitchFamily="34" charset="0"/>
              </a:rPr>
              <a:t> </a:t>
            </a:r>
            <a:r>
              <a:rPr lang="en-US" dirty="0" err="1">
                <a:latin typeface=".VnTime" pitchFamily="34" charset="0"/>
              </a:rPr>
              <a:t>gi</a:t>
            </a:r>
            <a:r>
              <a:rPr lang="en-US" dirty="0">
                <a:latin typeface=".VnTime" pitchFamily="34" charset="0"/>
              </a:rPr>
              <a:t>¸ </a:t>
            </a:r>
            <a:r>
              <a:rPr lang="en-US" dirty="0" err="1">
                <a:latin typeface=".VnTime" pitchFamily="34" charset="0"/>
              </a:rPr>
              <a:t>trÞ</a:t>
            </a:r>
            <a:r>
              <a:rPr lang="en-US" dirty="0">
                <a:latin typeface=".VnTime" pitchFamily="34" charset="0"/>
              </a:rPr>
              <a:t> </a:t>
            </a:r>
            <a:r>
              <a:rPr lang="en-US" dirty="0" err="1">
                <a:latin typeface=".VnTime" pitchFamily="34" charset="0"/>
              </a:rPr>
              <a:t>cña</a:t>
            </a:r>
            <a:r>
              <a:rPr lang="en-US" dirty="0">
                <a:latin typeface=".VnTime" pitchFamily="34" charset="0"/>
              </a:rPr>
              <a:t> </a:t>
            </a:r>
            <a:r>
              <a:rPr lang="en-US" dirty="0" err="1">
                <a:latin typeface=".VnTime" pitchFamily="34" charset="0"/>
              </a:rPr>
              <a:t>dÊu</a:t>
            </a:r>
            <a:r>
              <a:rPr lang="en-US" dirty="0">
                <a:latin typeface=".VnTime" pitchFamily="34" charset="0"/>
              </a:rPr>
              <a:t> </a:t>
            </a:r>
            <a:r>
              <a:rPr lang="en-US" dirty="0" err="1">
                <a:latin typeface=".VnTime" pitchFamily="34" charset="0"/>
              </a:rPr>
              <a:t>hiÖu</a:t>
            </a:r>
            <a:r>
              <a:rPr lang="en-US" dirty="0">
                <a:latin typeface=".VnTime" pitchFamily="34" charset="0"/>
              </a:rPr>
              <a:t> lµ …     </a:t>
            </a:r>
            <a:r>
              <a:rPr lang="en-US" dirty="0" err="1">
                <a:latin typeface=".VnTime" pitchFamily="34" charset="0"/>
              </a:rPr>
              <a:t>cña</a:t>
            </a:r>
            <a:r>
              <a:rPr lang="en-US" dirty="0">
                <a:latin typeface=".VnTime" pitchFamily="34" charset="0"/>
              </a:rPr>
              <a:t> </a:t>
            </a:r>
            <a:r>
              <a:rPr lang="en-US" dirty="0" err="1">
                <a:latin typeface=".VnTime" pitchFamily="34" charset="0"/>
              </a:rPr>
              <a:t>gi</a:t>
            </a:r>
            <a:r>
              <a:rPr lang="en-US" dirty="0">
                <a:latin typeface=".VnTime" pitchFamily="34" charset="0"/>
              </a:rPr>
              <a:t>¸ </a:t>
            </a:r>
            <a:r>
              <a:rPr lang="en-US" dirty="0" err="1">
                <a:latin typeface=".VnTime" pitchFamily="34" charset="0"/>
              </a:rPr>
              <a:t>trÞ</a:t>
            </a:r>
            <a:r>
              <a:rPr lang="en-US" dirty="0">
                <a:latin typeface=".VnTime" pitchFamily="34" charset="0"/>
              </a:rPr>
              <a:t> ®ã.</a:t>
            </a:r>
          </a:p>
          <a:p>
            <a:pPr eaLnBrk="0" hangingPunct="0">
              <a:lnSpc>
                <a:spcPct val="150000"/>
              </a:lnSpc>
            </a:pPr>
            <a:r>
              <a:rPr lang="en-US" u="sng" dirty="0" smtClean="0">
                <a:solidFill>
                  <a:srgbClr val="0000CC"/>
                </a:solidFill>
                <a:latin typeface=".VnTime" pitchFamily="34" charset="0"/>
              </a:rPr>
              <a:t>2</a:t>
            </a:r>
            <a:r>
              <a:rPr lang="en-US" u="sng" dirty="0">
                <a:solidFill>
                  <a:srgbClr val="0000CC"/>
                </a:solidFill>
                <a:latin typeface=".VnTime" pitchFamily="34" charset="0"/>
              </a:rPr>
              <a:t>.</a:t>
            </a:r>
            <a:r>
              <a:rPr lang="en-US" dirty="0">
                <a:latin typeface=".VnTime" pitchFamily="34" charset="0"/>
              </a:rPr>
              <a:t> </a:t>
            </a:r>
            <a:r>
              <a:rPr lang="en-US" dirty="0" err="1">
                <a:latin typeface=".VnTime" pitchFamily="34" charset="0"/>
              </a:rPr>
              <a:t>Sè</a:t>
            </a:r>
            <a:r>
              <a:rPr lang="en-US" dirty="0">
                <a:latin typeface=".VnTime" pitchFamily="34" charset="0"/>
              </a:rPr>
              <a:t> </a:t>
            </a:r>
            <a:r>
              <a:rPr lang="en-US" dirty="0" err="1">
                <a:latin typeface=".VnTime" pitchFamily="34" charset="0"/>
              </a:rPr>
              <a:t>c¸c</a:t>
            </a:r>
            <a:r>
              <a:rPr lang="en-US" dirty="0">
                <a:latin typeface=".VnTime" pitchFamily="34" charset="0"/>
              </a:rPr>
              <a:t> </a:t>
            </a:r>
            <a:r>
              <a:rPr lang="en-US" dirty="0" err="1">
                <a:latin typeface=".VnTime" pitchFamily="34" charset="0"/>
              </a:rPr>
              <a:t>gi</a:t>
            </a:r>
            <a:r>
              <a:rPr lang="en-US" dirty="0">
                <a:latin typeface=".VnTime" pitchFamily="34" charset="0"/>
              </a:rPr>
              <a:t>¸ </a:t>
            </a:r>
            <a:r>
              <a:rPr lang="en-US" dirty="0" err="1">
                <a:latin typeface=".VnTime" pitchFamily="34" charset="0"/>
              </a:rPr>
              <a:t>trÞ</a:t>
            </a:r>
            <a:r>
              <a:rPr lang="en-US" dirty="0">
                <a:latin typeface=".VnTime" pitchFamily="34" charset="0"/>
              </a:rPr>
              <a:t> </a:t>
            </a:r>
            <a:r>
              <a:rPr lang="en-US" dirty="0" err="1">
                <a:latin typeface=".VnTime" pitchFamily="34" charset="0"/>
              </a:rPr>
              <a:t>cña</a:t>
            </a:r>
            <a:r>
              <a:rPr lang="en-US" dirty="0">
                <a:latin typeface=".VnTime" pitchFamily="34" charset="0"/>
              </a:rPr>
              <a:t> </a:t>
            </a:r>
            <a:r>
              <a:rPr lang="en-US" dirty="0" err="1">
                <a:latin typeface=".VnTime" pitchFamily="34" charset="0"/>
              </a:rPr>
              <a:t>dÊu</a:t>
            </a:r>
            <a:r>
              <a:rPr lang="en-US" dirty="0">
                <a:latin typeface=".VnTime" pitchFamily="34" charset="0"/>
              </a:rPr>
              <a:t> </a:t>
            </a:r>
            <a:r>
              <a:rPr lang="en-US" dirty="0" err="1">
                <a:latin typeface=".VnTime" pitchFamily="34" charset="0"/>
              </a:rPr>
              <a:t>hiÖu</a:t>
            </a:r>
            <a:r>
              <a:rPr lang="en-US" dirty="0">
                <a:latin typeface=".VnTime" pitchFamily="34" charset="0"/>
              </a:rPr>
              <a:t> </a:t>
            </a:r>
            <a:r>
              <a:rPr lang="en-US" dirty="0" err="1">
                <a:latin typeface=".VnTime" pitchFamily="34" charset="0"/>
              </a:rPr>
              <a:t>b»ng</a:t>
            </a:r>
            <a:r>
              <a:rPr lang="en-US" dirty="0">
                <a:latin typeface=".VnTime" pitchFamily="34" charset="0"/>
              </a:rPr>
              <a:t> </a:t>
            </a:r>
            <a:r>
              <a:rPr lang="en-US" dirty="0" err="1">
                <a:latin typeface=".VnTime" pitchFamily="34" charset="0"/>
              </a:rPr>
              <a:t>tæng</a:t>
            </a:r>
            <a:r>
              <a:rPr lang="en-US" dirty="0">
                <a:latin typeface=".VnTime" pitchFamily="34" charset="0"/>
              </a:rPr>
              <a:t> </a:t>
            </a:r>
            <a:r>
              <a:rPr lang="en-US" dirty="0" err="1">
                <a:latin typeface=".VnTime" pitchFamily="34" charset="0"/>
              </a:rPr>
              <a:t>c¸c</a:t>
            </a:r>
            <a:r>
              <a:rPr lang="en-US" dirty="0">
                <a:latin typeface=".VnTime" pitchFamily="34" charset="0"/>
              </a:rPr>
              <a:t> …      </a:t>
            </a:r>
            <a:r>
              <a:rPr lang="en-US" dirty="0" smtClean="0">
                <a:latin typeface=".VnTime" pitchFamily="34" charset="0"/>
              </a:rPr>
              <a:t> </a:t>
            </a:r>
            <a:r>
              <a:rPr lang="en-US" dirty="0" err="1" smtClean="0">
                <a:latin typeface=".VnTime" pitchFamily="34" charset="0"/>
              </a:rPr>
              <a:t>cña</a:t>
            </a:r>
            <a:r>
              <a:rPr lang="en-US" dirty="0" smtClean="0">
                <a:latin typeface=".VnTime" pitchFamily="34" charset="0"/>
              </a:rPr>
              <a:t> </a:t>
            </a:r>
            <a:r>
              <a:rPr lang="en-US" dirty="0" err="1">
                <a:latin typeface=".VnTime" pitchFamily="34" charset="0"/>
              </a:rPr>
              <a:t>c¸c</a:t>
            </a:r>
            <a:r>
              <a:rPr lang="en-US" dirty="0">
                <a:latin typeface=".VnTime" pitchFamily="34" charset="0"/>
              </a:rPr>
              <a:t> </a:t>
            </a:r>
            <a:r>
              <a:rPr lang="en-US" dirty="0" err="1">
                <a:latin typeface=".VnTime" pitchFamily="34" charset="0"/>
              </a:rPr>
              <a:t>gi</a:t>
            </a:r>
            <a:r>
              <a:rPr lang="en-US" dirty="0">
                <a:latin typeface=".VnTime" pitchFamily="34" charset="0"/>
              </a:rPr>
              <a:t>¸ </a:t>
            </a:r>
            <a:r>
              <a:rPr lang="en-US" dirty="0" err="1">
                <a:latin typeface=".VnTime" pitchFamily="34" charset="0"/>
              </a:rPr>
              <a:t>trÞ</a:t>
            </a:r>
            <a:r>
              <a:rPr lang="en-US" dirty="0">
                <a:latin typeface=".VnTime" pitchFamily="34" charset="0"/>
              </a:rPr>
              <a:t> ®ã.</a:t>
            </a:r>
          </a:p>
          <a:p>
            <a:pPr eaLnBrk="0" hangingPunct="0">
              <a:lnSpc>
                <a:spcPct val="150000"/>
              </a:lnSpc>
            </a:pPr>
            <a:r>
              <a:rPr lang="en-US" u="sng" dirty="0" smtClean="0">
                <a:solidFill>
                  <a:srgbClr val="0000CC"/>
                </a:solidFill>
                <a:latin typeface=".VnTime" pitchFamily="34" charset="0"/>
              </a:rPr>
              <a:t>3</a:t>
            </a:r>
            <a:r>
              <a:rPr lang="en-US" u="sng" dirty="0">
                <a:solidFill>
                  <a:srgbClr val="0000CC"/>
                </a:solidFill>
                <a:latin typeface=".VnTime" pitchFamily="34" charset="0"/>
              </a:rPr>
              <a:t>.</a:t>
            </a:r>
            <a:r>
              <a:rPr lang="en-US" dirty="0">
                <a:latin typeface=".VnTime" pitchFamily="34" charset="0"/>
              </a:rPr>
              <a:t> </a:t>
            </a:r>
            <a:r>
              <a:rPr lang="en-US" dirty="0" err="1">
                <a:latin typeface=".VnTime" pitchFamily="34" charset="0"/>
              </a:rPr>
              <a:t>Khi</a:t>
            </a:r>
            <a:r>
              <a:rPr lang="en-US" dirty="0">
                <a:latin typeface=".VnTime" pitchFamily="34" charset="0"/>
              </a:rPr>
              <a:t> </a:t>
            </a:r>
            <a:r>
              <a:rPr lang="en-US" dirty="0" err="1">
                <a:latin typeface=".VnTime" pitchFamily="34" charset="0"/>
              </a:rPr>
              <a:t>c¸c</a:t>
            </a:r>
            <a:r>
              <a:rPr lang="en-US" dirty="0">
                <a:latin typeface=".VnTime" pitchFamily="34" charset="0"/>
              </a:rPr>
              <a:t> …     </a:t>
            </a:r>
            <a:r>
              <a:rPr lang="en-US" dirty="0" err="1" smtClean="0">
                <a:latin typeface=".VnTime" pitchFamily="34" charset="0"/>
              </a:rPr>
              <a:t>cña</a:t>
            </a:r>
            <a:r>
              <a:rPr lang="en-US" dirty="0" smtClean="0">
                <a:latin typeface=".VnTime" pitchFamily="34" charset="0"/>
              </a:rPr>
              <a:t> </a:t>
            </a:r>
            <a:r>
              <a:rPr lang="en-US" dirty="0" err="1">
                <a:latin typeface=".VnTime" pitchFamily="34" charset="0"/>
              </a:rPr>
              <a:t>dÊu</a:t>
            </a:r>
            <a:r>
              <a:rPr lang="en-US" dirty="0">
                <a:latin typeface=".VnTime" pitchFamily="34" charset="0"/>
              </a:rPr>
              <a:t> </a:t>
            </a:r>
            <a:r>
              <a:rPr lang="en-US" dirty="0" err="1">
                <a:latin typeface=".VnTime" pitchFamily="34" charset="0"/>
              </a:rPr>
              <a:t>hiÖu</a:t>
            </a:r>
            <a:r>
              <a:rPr lang="en-US" dirty="0">
                <a:latin typeface=".VnTime" pitchFamily="34" charset="0"/>
              </a:rPr>
              <a:t> </a:t>
            </a:r>
            <a:r>
              <a:rPr lang="en-US" dirty="0" err="1">
                <a:latin typeface=".VnTime" pitchFamily="34" charset="0"/>
              </a:rPr>
              <a:t>cã</a:t>
            </a:r>
            <a:r>
              <a:rPr lang="en-US" dirty="0">
                <a:latin typeface=".VnTime" pitchFamily="34" charset="0"/>
              </a:rPr>
              <a:t> </a:t>
            </a:r>
            <a:r>
              <a:rPr lang="en-US" dirty="0" err="1">
                <a:latin typeface=".VnTime" pitchFamily="34" charset="0"/>
              </a:rPr>
              <a:t>kho¶ng</a:t>
            </a:r>
            <a:r>
              <a:rPr lang="en-US" dirty="0">
                <a:latin typeface=".VnTime" pitchFamily="34" charset="0"/>
              </a:rPr>
              <a:t> </a:t>
            </a:r>
            <a:r>
              <a:rPr lang="en-US" dirty="0" err="1">
                <a:latin typeface=".VnTime" pitchFamily="34" charset="0"/>
              </a:rPr>
              <a:t>c¸ch</a:t>
            </a:r>
            <a:r>
              <a:rPr lang="en-US" dirty="0">
                <a:latin typeface=".VnTime" pitchFamily="34" charset="0"/>
              </a:rPr>
              <a:t> </a:t>
            </a:r>
            <a:r>
              <a:rPr lang="en-US" dirty="0" err="1">
                <a:latin typeface=".VnTime" pitchFamily="34" charset="0"/>
              </a:rPr>
              <a:t>trªnh</a:t>
            </a:r>
            <a:r>
              <a:rPr lang="en-US" dirty="0">
                <a:latin typeface=".VnTime" pitchFamily="34" charset="0"/>
              </a:rPr>
              <a:t> </a:t>
            </a:r>
            <a:r>
              <a:rPr lang="en-US" dirty="0" err="1">
                <a:latin typeface=".VnTime" pitchFamily="34" charset="0"/>
              </a:rPr>
              <a:t>lÖch</a:t>
            </a:r>
            <a:r>
              <a:rPr lang="en-US" dirty="0">
                <a:latin typeface=".VnTime" pitchFamily="34" charset="0"/>
              </a:rPr>
              <a:t> </a:t>
            </a:r>
            <a:r>
              <a:rPr lang="en-US" dirty="0" err="1">
                <a:latin typeface=".VnTime" pitchFamily="34" charset="0"/>
              </a:rPr>
              <a:t>rÊt</a:t>
            </a:r>
            <a:r>
              <a:rPr lang="en-US" dirty="0">
                <a:latin typeface=".VnTime" pitchFamily="34" charset="0"/>
              </a:rPr>
              <a:t> </a:t>
            </a:r>
            <a:r>
              <a:rPr lang="en-US" dirty="0" err="1">
                <a:latin typeface=".VnTime" pitchFamily="34" charset="0"/>
              </a:rPr>
              <a:t>lín</a:t>
            </a:r>
            <a:r>
              <a:rPr lang="en-US" dirty="0">
                <a:latin typeface=".VnTime" pitchFamily="34" charset="0"/>
              </a:rPr>
              <a:t> </a:t>
            </a:r>
            <a:r>
              <a:rPr lang="en-US" dirty="0" err="1">
                <a:latin typeface=".VnTime" pitchFamily="34" charset="0"/>
              </a:rPr>
              <a:t>th</a:t>
            </a:r>
            <a:r>
              <a:rPr lang="en-US" dirty="0">
                <a:latin typeface=".VnTime" pitchFamily="34" charset="0"/>
              </a:rPr>
              <a:t>× ta </a:t>
            </a:r>
            <a:r>
              <a:rPr lang="en-US" dirty="0" err="1">
                <a:latin typeface=".VnTime" pitchFamily="34" charset="0"/>
              </a:rPr>
              <a:t>kh«ng</a:t>
            </a:r>
            <a:r>
              <a:rPr lang="en-US" dirty="0">
                <a:latin typeface=".VnTime" pitchFamily="34" charset="0"/>
              </a:rPr>
              <a:t> </a:t>
            </a:r>
            <a:r>
              <a:rPr lang="en-US" dirty="0" err="1" smtClean="0">
                <a:latin typeface=".VnTime" pitchFamily="34" charset="0"/>
              </a:rPr>
              <a:t>nªn</a:t>
            </a:r>
            <a:r>
              <a:rPr lang="en-US" dirty="0" smtClean="0">
                <a:latin typeface=".VnTime" pitchFamily="34" charset="0"/>
              </a:rPr>
              <a:t> </a:t>
            </a:r>
            <a:r>
              <a:rPr lang="en-US" dirty="0" err="1">
                <a:latin typeface=".VnTime" pitchFamily="34" charset="0"/>
              </a:rPr>
              <a:t>lÊy</a:t>
            </a:r>
            <a:r>
              <a:rPr lang="en-US" dirty="0">
                <a:latin typeface=".VnTime" pitchFamily="34" charset="0"/>
              </a:rPr>
              <a:t> </a:t>
            </a:r>
            <a:r>
              <a:rPr lang="en-US" dirty="0" err="1">
                <a:latin typeface=".VnTime" pitchFamily="34" charset="0"/>
              </a:rPr>
              <a:t>sè</a:t>
            </a:r>
            <a:r>
              <a:rPr lang="en-US" dirty="0">
                <a:latin typeface=".VnTime" pitchFamily="34" charset="0"/>
              </a:rPr>
              <a:t> </a:t>
            </a:r>
            <a:r>
              <a:rPr lang="en-US" dirty="0" err="1">
                <a:latin typeface=".VnTime" pitchFamily="34" charset="0"/>
              </a:rPr>
              <a:t>trung</a:t>
            </a:r>
            <a:r>
              <a:rPr lang="en-US" dirty="0">
                <a:latin typeface=".VnTime" pitchFamily="34" charset="0"/>
              </a:rPr>
              <a:t> </a:t>
            </a:r>
            <a:r>
              <a:rPr lang="en-US" dirty="0" err="1">
                <a:latin typeface=".VnTime" pitchFamily="34" charset="0"/>
              </a:rPr>
              <a:t>b×nh</a:t>
            </a:r>
            <a:r>
              <a:rPr lang="en-US" dirty="0">
                <a:latin typeface=".VnTime" pitchFamily="34" charset="0"/>
              </a:rPr>
              <a:t> </a:t>
            </a:r>
            <a:r>
              <a:rPr lang="en-US" dirty="0" err="1">
                <a:latin typeface=".VnTime" pitchFamily="34" charset="0"/>
              </a:rPr>
              <a:t>céng</a:t>
            </a:r>
            <a:r>
              <a:rPr lang="en-US" dirty="0">
                <a:latin typeface=".VnTime" pitchFamily="34" charset="0"/>
              </a:rPr>
              <a:t> </a:t>
            </a:r>
            <a:r>
              <a:rPr lang="en-US" dirty="0" smtClean="0">
                <a:latin typeface=".VnTime" pitchFamily="34" charset="0"/>
              </a:rPr>
              <a:t>®</a:t>
            </a:r>
            <a:r>
              <a:rPr lang="en-US" dirty="0">
                <a:latin typeface=".VnTime" pitchFamily="34" charset="0"/>
              </a:rPr>
              <a:t>¹i </a:t>
            </a:r>
            <a:r>
              <a:rPr lang="en-US" dirty="0" err="1">
                <a:latin typeface=".VnTime" pitchFamily="34" charset="0"/>
              </a:rPr>
              <a:t>diÖn</a:t>
            </a:r>
            <a:r>
              <a:rPr lang="en-US" dirty="0">
                <a:latin typeface=".VnTime" pitchFamily="34" charset="0"/>
              </a:rPr>
              <a:t> </a:t>
            </a:r>
            <a:r>
              <a:rPr lang="en-US" dirty="0" err="1">
                <a:latin typeface=".VnTime" pitchFamily="34" charset="0"/>
              </a:rPr>
              <a:t>cho</a:t>
            </a:r>
            <a:r>
              <a:rPr lang="en-US" dirty="0">
                <a:latin typeface=".VnTime" pitchFamily="34" charset="0"/>
              </a:rPr>
              <a:t> </a:t>
            </a:r>
            <a:r>
              <a:rPr lang="en-US" dirty="0" err="1">
                <a:latin typeface=".VnTime" pitchFamily="34" charset="0"/>
              </a:rPr>
              <a:t>dÊu</a:t>
            </a:r>
            <a:r>
              <a:rPr lang="en-US" dirty="0">
                <a:latin typeface=".VnTime" pitchFamily="34" charset="0"/>
              </a:rPr>
              <a:t> </a:t>
            </a:r>
            <a:r>
              <a:rPr lang="en-US" dirty="0" err="1">
                <a:latin typeface=".VnTime" pitchFamily="34" charset="0"/>
              </a:rPr>
              <a:t>hiÖu</a:t>
            </a:r>
            <a:r>
              <a:rPr lang="en-US" dirty="0">
                <a:latin typeface=".VnTime" pitchFamily="34" charset="0"/>
              </a:rPr>
              <a:t> ®ã.</a:t>
            </a:r>
          </a:p>
          <a:p>
            <a:pPr eaLnBrk="0" hangingPunct="0">
              <a:lnSpc>
                <a:spcPct val="150000"/>
              </a:lnSpc>
            </a:pPr>
            <a:r>
              <a:rPr lang="en-US" u="sng" dirty="0" smtClean="0">
                <a:solidFill>
                  <a:srgbClr val="0000CC"/>
                </a:solidFill>
                <a:latin typeface=".VnTime" pitchFamily="34" charset="0"/>
              </a:rPr>
              <a:t>4</a:t>
            </a:r>
            <a:r>
              <a:rPr lang="en-US" u="sng" dirty="0">
                <a:solidFill>
                  <a:srgbClr val="0000CC"/>
                </a:solidFill>
                <a:latin typeface=".VnTime" pitchFamily="34" charset="0"/>
              </a:rPr>
              <a:t>.</a:t>
            </a:r>
            <a:r>
              <a:rPr lang="en-US" dirty="0">
                <a:latin typeface=".VnTime" pitchFamily="34" charset="0"/>
              </a:rPr>
              <a:t> </a:t>
            </a:r>
            <a:r>
              <a:rPr lang="en-US" dirty="0" err="1">
                <a:latin typeface=".VnTime" pitchFamily="34" charset="0"/>
              </a:rPr>
              <a:t>Mèt</a:t>
            </a:r>
            <a:r>
              <a:rPr lang="en-US" dirty="0">
                <a:latin typeface=".VnTime" pitchFamily="34" charset="0"/>
              </a:rPr>
              <a:t> </a:t>
            </a:r>
            <a:r>
              <a:rPr lang="en-US" dirty="0" err="1">
                <a:latin typeface=".VnTime" pitchFamily="34" charset="0"/>
              </a:rPr>
              <a:t>cña</a:t>
            </a:r>
            <a:r>
              <a:rPr lang="en-US" dirty="0">
                <a:latin typeface=".VnTime" pitchFamily="34" charset="0"/>
              </a:rPr>
              <a:t> </a:t>
            </a:r>
            <a:r>
              <a:rPr lang="en-US" dirty="0" err="1">
                <a:latin typeface=".VnTime" pitchFamily="34" charset="0"/>
              </a:rPr>
              <a:t>dÊu</a:t>
            </a:r>
            <a:r>
              <a:rPr lang="en-US" dirty="0">
                <a:latin typeface=".VnTime" pitchFamily="34" charset="0"/>
              </a:rPr>
              <a:t> </a:t>
            </a:r>
            <a:r>
              <a:rPr lang="en-US" dirty="0" err="1">
                <a:latin typeface=".VnTime" pitchFamily="34" charset="0"/>
              </a:rPr>
              <a:t>hiÖu</a:t>
            </a:r>
            <a:r>
              <a:rPr lang="en-US" dirty="0">
                <a:latin typeface=".VnTime" pitchFamily="34" charset="0"/>
              </a:rPr>
              <a:t> lµ …        </a:t>
            </a:r>
            <a:r>
              <a:rPr lang="en-US" dirty="0" err="1">
                <a:latin typeface=".VnTime" pitchFamily="34" charset="0"/>
              </a:rPr>
              <a:t>cã</a:t>
            </a:r>
            <a:r>
              <a:rPr lang="en-US" dirty="0">
                <a:latin typeface=".VnTime" pitchFamily="34" charset="0"/>
              </a:rPr>
              <a:t> </a:t>
            </a:r>
            <a:r>
              <a:rPr lang="en-US" dirty="0" err="1">
                <a:latin typeface=".VnTime" pitchFamily="34" charset="0"/>
              </a:rPr>
              <a:t>tÇn</a:t>
            </a:r>
            <a:r>
              <a:rPr lang="en-US" dirty="0">
                <a:latin typeface=".VnTime" pitchFamily="34" charset="0"/>
              </a:rPr>
              <a:t> </a:t>
            </a:r>
            <a:r>
              <a:rPr lang="en-US" dirty="0" err="1">
                <a:latin typeface=".VnTime" pitchFamily="34" charset="0"/>
              </a:rPr>
              <a:t>sè</a:t>
            </a:r>
            <a:r>
              <a:rPr lang="en-US" dirty="0">
                <a:latin typeface=".VnTime" pitchFamily="34" charset="0"/>
              </a:rPr>
              <a:t> </a:t>
            </a:r>
            <a:r>
              <a:rPr lang="en-US" dirty="0" err="1">
                <a:latin typeface=".VnTime" pitchFamily="34" charset="0"/>
              </a:rPr>
              <a:t>lín</a:t>
            </a:r>
            <a:r>
              <a:rPr lang="en-US" dirty="0">
                <a:latin typeface=".VnTime" pitchFamily="34" charset="0"/>
              </a:rPr>
              <a:t> </a:t>
            </a:r>
            <a:r>
              <a:rPr lang="en-US" dirty="0" err="1">
                <a:latin typeface=".VnTime" pitchFamily="34" charset="0"/>
              </a:rPr>
              <a:t>nhÊt</a:t>
            </a:r>
            <a:r>
              <a:rPr lang="en-US" dirty="0">
                <a:latin typeface=".VnTime" pitchFamily="34" charset="0"/>
              </a:rPr>
              <a:t>. </a:t>
            </a:r>
            <a:r>
              <a:rPr lang="en-US" dirty="0" err="1">
                <a:latin typeface=".VnTime" pitchFamily="34" charset="0"/>
              </a:rPr>
              <a:t>trong</a:t>
            </a:r>
            <a:r>
              <a:rPr lang="en-US" dirty="0">
                <a:latin typeface=".VnTime" pitchFamily="34" charset="0"/>
              </a:rPr>
              <a:t> </a:t>
            </a:r>
            <a:r>
              <a:rPr lang="en-US" dirty="0" err="1">
                <a:latin typeface=".VnTime" pitchFamily="34" charset="0"/>
              </a:rPr>
              <a:t>b¶ng</a:t>
            </a:r>
            <a:r>
              <a:rPr lang="en-US" dirty="0">
                <a:latin typeface=".VnTime" pitchFamily="34" charset="0"/>
              </a:rPr>
              <a:t> </a:t>
            </a:r>
            <a:r>
              <a:rPr lang="en-US" dirty="0" err="1">
                <a:latin typeface=".VnTime" pitchFamily="34" charset="0"/>
              </a:rPr>
              <a:t>tÇn</a:t>
            </a:r>
            <a:r>
              <a:rPr lang="en-US" dirty="0">
                <a:latin typeface=".VnTime" pitchFamily="34" charset="0"/>
              </a:rPr>
              <a:t> </a:t>
            </a:r>
            <a:r>
              <a:rPr lang="en-US" dirty="0" err="1">
                <a:latin typeface=".VnTime" pitchFamily="34" charset="0"/>
              </a:rPr>
              <a:t>sè</a:t>
            </a:r>
            <a:endParaRPr lang="en-US" dirty="0">
              <a:latin typeface=".VnTime" pitchFamily="34" charset="0"/>
            </a:endParaRPr>
          </a:p>
          <a:p>
            <a:pPr eaLnBrk="0" hangingPunct="0">
              <a:lnSpc>
                <a:spcPct val="150000"/>
              </a:lnSpc>
            </a:pPr>
            <a:r>
              <a:rPr lang="en-US" u="sng" dirty="0" smtClean="0">
                <a:solidFill>
                  <a:srgbClr val="0000CC"/>
                </a:solidFill>
                <a:latin typeface=".VnTime" pitchFamily="34" charset="0"/>
              </a:rPr>
              <a:t>5</a:t>
            </a:r>
            <a:r>
              <a:rPr lang="en-US" u="sng" dirty="0">
                <a:solidFill>
                  <a:srgbClr val="0000CC"/>
                </a:solidFill>
                <a:latin typeface=".VnTime" pitchFamily="34" charset="0"/>
              </a:rPr>
              <a:t>.</a:t>
            </a:r>
            <a:r>
              <a:rPr lang="en-US" dirty="0">
                <a:latin typeface=".VnTime" pitchFamily="34" charset="0"/>
              </a:rPr>
              <a:t> </a:t>
            </a:r>
            <a:r>
              <a:rPr lang="en-US" dirty="0" err="1">
                <a:latin typeface=".VnTime" pitchFamily="34" charset="0"/>
              </a:rPr>
              <a:t>Sè</a:t>
            </a:r>
            <a:r>
              <a:rPr lang="en-US" dirty="0">
                <a:latin typeface=".VnTime" pitchFamily="34" charset="0"/>
              </a:rPr>
              <a:t> </a:t>
            </a:r>
            <a:r>
              <a:rPr lang="en-US" dirty="0" err="1">
                <a:latin typeface=".VnTime" pitchFamily="34" charset="0"/>
              </a:rPr>
              <a:t>trung</a:t>
            </a:r>
            <a:r>
              <a:rPr lang="en-US" dirty="0">
                <a:latin typeface=".VnTime" pitchFamily="34" charset="0"/>
              </a:rPr>
              <a:t> </a:t>
            </a:r>
            <a:r>
              <a:rPr lang="en-US" dirty="0" err="1">
                <a:latin typeface=".VnTime" pitchFamily="34" charset="0"/>
              </a:rPr>
              <a:t>b×nh</a:t>
            </a:r>
            <a:r>
              <a:rPr lang="en-US" dirty="0">
                <a:latin typeface=".VnTime" pitchFamily="34" charset="0"/>
              </a:rPr>
              <a:t> </a:t>
            </a:r>
            <a:r>
              <a:rPr lang="en-US" dirty="0" err="1">
                <a:latin typeface=".VnTime" pitchFamily="34" charset="0"/>
              </a:rPr>
              <a:t>céng</a:t>
            </a:r>
            <a:r>
              <a:rPr lang="en-US" dirty="0">
                <a:latin typeface=".VnTime" pitchFamily="34" charset="0"/>
              </a:rPr>
              <a:t> </a:t>
            </a:r>
            <a:r>
              <a:rPr lang="en-US" dirty="0" err="1">
                <a:latin typeface=".VnTime" pitchFamily="34" charset="0"/>
              </a:rPr>
              <a:t>cña</a:t>
            </a:r>
            <a:r>
              <a:rPr lang="en-US" dirty="0">
                <a:latin typeface=".VnTime" pitchFamily="34" charset="0"/>
              </a:rPr>
              <a:t> </a:t>
            </a:r>
            <a:r>
              <a:rPr lang="en-US" dirty="0" err="1">
                <a:latin typeface=".VnTime" pitchFamily="34" charset="0"/>
              </a:rPr>
              <a:t>dÊu</a:t>
            </a:r>
            <a:r>
              <a:rPr lang="en-US" dirty="0">
                <a:latin typeface=".VnTime" pitchFamily="34" charset="0"/>
              </a:rPr>
              <a:t> </a:t>
            </a:r>
            <a:r>
              <a:rPr lang="en-US" dirty="0" err="1">
                <a:latin typeface=".VnTime" pitchFamily="34" charset="0"/>
              </a:rPr>
              <a:t>hiÖu</a:t>
            </a:r>
            <a:r>
              <a:rPr lang="en-US" dirty="0">
                <a:latin typeface=".VnTime" pitchFamily="34" charset="0"/>
              </a:rPr>
              <a:t> (   ) </a:t>
            </a:r>
            <a:r>
              <a:rPr lang="en-US" dirty="0" smtClean="0">
                <a:latin typeface=".VnTime" pitchFamily="34" charset="0"/>
              </a:rPr>
              <a:t>®</a:t>
            </a:r>
            <a:r>
              <a:rPr lang="en-US" sz="2000" dirty="0" err="1">
                <a:latin typeface=".VnTime" pitchFamily="34" charset="0"/>
              </a:rPr>
              <a:t>ư</a:t>
            </a:r>
            <a:r>
              <a:rPr lang="en-US" dirty="0" err="1" smtClean="0">
                <a:latin typeface=".VnTime" pitchFamily="34" charset="0"/>
              </a:rPr>
              <a:t>­îc</a:t>
            </a:r>
            <a:r>
              <a:rPr lang="en-US" dirty="0" smtClean="0">
                <a:latin typeface=".VnTime" pitchFamily="34" charset="0"/>
              </a:rPr>
              <a:t> </a:t>
            </a:r>
            <a:r>
              <a:rPr lang="en-US" dirty="0" err="1">
                <a:latin typeface=".VnTime" pitchFamily="34" charset="0"/>
              </a:rPr>
              <a:t>tÝnh</a:t>
            </a:r>
            <a:r>
              <a:rPr lang="en-US" dirty="0">
                <a:latin typeface=".VnTime" pitchFamily="34" charset="0"/>
              </a:rPr>
              <a:t> </a:t>
            </a:r>
            <a:r>
              <a:rPr lang="en-US" dirty="0" err="1">
                <a:latin typeface=".VnTime" pitchFamily="34" charset="0"/>
              </a:rPr>
              <a:t>b»ng</a:t>
            </a:r>
            <a:r>
              <a:rPr lang="en-US" dirty="0">
                <a:latin typeface=".VnTime" pitchFamily="34" charset="0"/>
              </a:rPr>
              <a:t> </a:t>
            </a:r>
            <a:r>
              <a:rPr lang="en-US" dirty="0" err="1">
                <a:latin typeface=".VnTime" pitchFamily="34" charset="0"/>
              </a:rPr>
              <a:t>c«ng</a:t>
            </a:r>
            <a:r>
              <a:rPr lang="en-US" dirty="0">
                <a:latin typeface=".VnTime" pitchFamily="34" charset="0"/>
              </a:rPr>
              <a:t> </a:t>
            </a:r>
            <a:r>
              <a:rPr lang="en-US" dirty="0" err="1">
                <a:latin typeface=".VnTime" pitchFamily="34" charset="0"/>
              </a:rPr>
              <a:t>thøc</a:t>
            </a:r>
            <a:r>
              <a:rPr lang="en-US" dirty="0">
                <a:latin typeface=".VnTime" pitchFamily="34" charset="0"/>
              </a:rPr>
              <a:t>:</a:t>
            </a:r>
          </a:p>
          <a:p>
            <a:pPr eaLnBrk="0" hangingPunct="0"/>
            <a:endParaRPr lang="en-US" dirty="0">
              <a:latin typeface=".VnTime" pitchFamily="34" charset="0"/>
            </a:endParaRPr>
          </a:p>
          <a:p>
            <a:pPr eaLnBrk="0" hangingPunct="0">
              <a:lnSpc>
                <a:spcPct val="150000"/>
              </a:lnSpc>
            </a:pPr>
            <a:endParaRPr lang="en-US" sz="1800" dirty="0">
              <a:latin typeface=".VnTime" pitchFamily="34" charset="0"/>
            </a:endParaRPr>
          </a:p>
        </p:txBody>
      </p:sp>
      <p:graphicFrame>
        <p:nvGraphicFramePr>
          <p:cNvPr id="154656" name="Object 32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2057400" y="6019800"/>
          <a:ext cx="1295400" cy="423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691" name="Equation" r:id="rId3" imgW="698400" imgH="228600" progId="Equation.DSMT4">
                  <p:embed/>
                </p:oleObj>
              </mc:Choice>
              <mc:Fallback>
                <p:oleObj name="Equation" r:id="rId3" imgW="698400" imgH="228600" progId="Equation.DSMT4">
                  <p:embed/>
                  <p:pic>
                    <p:nvPicPr>
                      <p:cNvPr id="0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6019800"/>
                        <a:ext cx="1295400" cy="423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 cap="flat" cmpd="sng">
                            <a:solidFill>
                              <a:schemeClr val="tx1"/>
                            </a:solidFill>
                            <a:prstDash val="solid"/>
                            <a:miter lim="800000"/>
                            <a:headEnd type="none" w="med" len="med"/>
                            <a:tailEnd type="none" w="med" len="med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4633" name="Text Box 9"/>
          <p:cNvSpPr txBox="1">
            <a:spLocks noChangeArrowheads="1"/>
          </p:cNvSpPr>
          <p:nvPr/>
        </p:nvSpPr>
        <p:spPr bwMode="auto">
          <a:xfrm>
            <a:off x="2743200" y="5943600"/>
            <a:ext cx="914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154634" name="Text Box 10"/>
          <p:cNvSpPr txBox="1">
            <a:spLocks noChangeArrowheads="1"/>
          </p:cNvSpPr>
          <p:nvPr/>
        </p:nvSpPr>
        <p:spPr bwMode="auto">
          <a:xfrm>
            <a:off x="228600" y="1519237"/>
            <a:ext cx="14478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err="1">
                <a:solidFill>
                  <a:srgbClr val="0033CC"/>
                </a:solidFill>
                <a:latin typeface=".VnTime" pitchFamily="34" charset="0"/>
              </a:rPr>
              <a:t>tÇn</a:t>
            </a:r>
            <a:r>
              <a:rPr lang="en-US" sz="2400" dirty="0">
                <a:solidFill>
                  <a:srgbClr val="0033CC"/>
                </a:solidFill>
                <a:latin typeface=".VnTime" pitchFamily="34" charset="0"/>
              </a:rPr>
              <a:t> </a:t>
            </a:r>
            <a:r>
              <a:rPr lang="en-US" sz="2400" dirty="0" err="1">
                <a:solidFill>
                  <a:srgbClr val="0033CC"/>
                </a:solidFill>
                <a:latin typeface=".VnTime" pitchFamily="34" charset="0"/>
              </a:rPr>
              <a:t>sè</a:t>
            </a:r>
            <a:endParaRPr lang="en-US" sz="2400" dirty="0">
              <a:solidFill>
                <a:srgbClr val="0033CC"/>
              </a:solidFill>
              <a:latin typeface=".VnTime" pitchFamily="34" charset="0"/>
            </a:endParaRPr>
          </a:p>
        </p:txBody>
      </p:sp>
      <p:sp>
        <p:nvSpPr>
          <p:cNvPr id="154635" name="Text Box 11"/>
          <p:cNvSpPr txBox="1">
            <a:spLocks noChangeArrowheads="1"/>
          </p:cNvSpPr>
          <p:nvPr/>
        </p:nvSpPr>
        <p:spPr bwMode="auto">
          <a:xfrm>
            <a:off x="5562600" y="1976735"/>
            <a:ext cx="14478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err="1">
                <a:solidFill>
                  <a:srgbClr val="0033CC"/>
                </a:solidFill>
                <a:latin typeface=".VnTime" pitchFamily="34" charset="0"/>
              </a:rPr>
              <a:t>tÇn</a:t>
            </a:r>
            <a:r>
              <a:rPr lang="en-US" sz="2400" dirty="0">
                <a:solidFill>
                  <a:srgbClr val="0033CC"/>
                </a:solidFill>
                <a:latin typeface=".VnTime" pitchFamily="34" charset="0"/>
              </a:rPr>
              <a:t> </a:t>
            </a:r>
            <a:r>
              <a:rPr lang="en-US" sz="2400" dirty="0" err="1">
                <a:solidFill>
                  <a:srgbClr val="0033CC"/>
                </a:solidFill>
                <a:latin typeface=".VnTime" pitchFamily="34" charset="0"/>
              </a:rPr>
              <a:t>sè</a:t>
            </a:r>
            <a:endParaRPr lang="en-US" sz="2400" dirty="0">
              <a:solidFill>
                <a:srgbClr val="0033CC"/>
              </a:solidFill>
              <a:latin typeface=".VnTime" pitchFamily="34" charset="0"/>
            </a:endParaRPr>
          </a:p>
        </p:txBody>
      </p:sp>
      <p:sp>
        <p:nvSpPr>
          <p:cNvPr id="154636" name="Text Box 12"/>
          <p:cNvSpPr txBox="1">
            <a:spLocks noChangeArrowheads="1"/>
          </p:cNvSpPr>
          <p:nvPr/>
        </p:nvSpPr>
        <p:spPr bwMode="auto">
          <a:xfrm>
            <a:off x="1524000" y="2590800"/>
            <a:ext cx="1143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i="1" dirty="0" err="1">
                <a:solidFill>
                  <a:srgbClr val="0033CC"/>
                </a:solidFill>
                <a:latin typeface="Times New Roman" pitchFamily="18" charset="0"/>
              </a:rPr>
              <a:t>giá</a:t>
            </a:r>
            <a:r>
              <a:rPr lang="en-US" sz="2400" i="1" dirty="0">
                <a:solidFill>
                  <a:srgbClr val="0033CC"/>
                </a:solidFill>
                <a:latin typeface=".VnTime" pitchFamily="34" charset="0"/>
              </a:rPr>
              <a:t> </a:t>
            </a:r>
            <a:r>
              <a:rPr lang="en-US" sz="2400" dirty="0" err="1">
                <a:solidFill>
                  <a:srgbClr val="0033CC"/>
                </a:solidFill>
                <a:latin typeface=".VnTime" pitchFamily="34" charset="0"/>
              </a:rPr>
              <a:t>trÞ</a:t>
            </a:r>
            <a:endParaRPr lang="en-US" sz="2400" dirty="0">
              <a:solidFill>
                <a:srgbClr val="0033CC"/>
              </a:solidFill>
              <a:latin typeface=".VnTime" pitchFamily="34" charset="0"/>
            </a:endParaRPr>
          </a:p>
        </p:txBody>
      </p:sp>
      <p:sp>
        <p:nvSpPr>
          <p:cNvPr id="154637" name="Text Box 13"/>
          <p:cNvSpPr txBox="1">
            <a:spLocks noChangeArrowheads="1"/>
          </p:cNvSpPr>
          <p:nvPr/>
        </p:nvSpPr>
        <p:spPr bwMode="auto">
          <a:xfrm>
            <a:off x="3048000" y="3581400"/>
            <a:ext cx="1143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i="1" dirty="0" err="1">
                <a:solidFill>
                  <a:srgbClr val="0033CC"/>
                </a:solidFill>
                <a:latin typeface="Times New Roman" pitchFamily="18" charset="0"/>
              </a:rPr>
              <a:t>giá</a:t>
            </a:r>
            <a:r>
              <a:rPr lang="en-US" sz="2400" dirty="0">
                <a:solidFill>
                  <a:srgbClr val="0033CC"/>
                </a:solidFill>
                <a:latin typeface=".VnTime" pitchFamily="34" charset="0"/>
              </a:rPr>
              <a:t> </a:t>
            </a:r>
            <a:r>
              <a:rPr lang="en-US" sz="2400" dirty="0" err="1">
                <a:solidFill>
                  <a:srgbClr val="0033CC"/>
                </a:solidFill>
                <a:latin typeface=".VnTime" pitchFamily="34" charset="0"/>
              </a:rPr>
              <a:t>trÞ</a:t>
            </a:r>
            <a:endParaRPr lang="en-US" sz="2400" dirty="0">
              <a:solidFill>
                <a:srgbClr val="0033CC"/>
              </a:solidFill>
              <a:latin typeface=".VnTime" pitchFamily="34" charset="0"/>
            </a:endParaRPr>
          </a:p>
        </p:txBody>
      </p:sp>
      <p:grpSp>
        <p:nvGrpSpPr>
          <p:cNvPr id="154638" name="Group 14"/>
          <p:cNvGrpSpPr>
            <a:grpSpLocks/>
          </p:cNvGrpSpPr>
          <p:nvPr/>
        </p:nvGrpSpPr>
        <p:grpSpPr bwMode="auto">
          <a:xfrm>
            <a:off x="2128043" y="4800602"/>
            <a:ext cx="4495801" cy="744538"/>
            <a:chOff x="1128" y="1730"/>
            <a:chExt cx="2832" cy="469"/>
          </a:xfrm>
        </p:grpSpPr>
        <p:graphicFrame>
          <p:nvGraphicFramePr>
            <p:cNvPr id="154639" name="Object 1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735107394"/>
                </p:ext>
              </p:extLst>
            </p:nvPr>
          </p:nvGraphicFramePr>
          <p:xfrm>
            <a:off x="1128" y="1730"/>
            <a:ext cx="340" cy="40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4692" name="Equation" r:id="rId5" imgW="126720" imgH="152280" progId="Equation.DSMT4">
                    <p:embed/>
                  </p:oleObj>
                </mc:Choice>
                <mc:Fallback>
                  <p:oleObj name="Equation" r:id="rId5" imgW="126720" imgH="152280" progId="Equation.DSMT4">
                    <p:embed/>
                    <p:pic>
                      <p:nvPicPr>
                        <p:cNvPr id="0" name="Object 1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28" y="1730"/>
                          <a:ext cx="340" cy="40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54640" name="Text Box 16"/>
            <p:cNvSpPr txBox="1">
              <a:spLocks noChangeArrowheads="1"/>
            </p:cNvSpPr>
            <p:nvPr/>
          </p:nvSpPr>
          <p:spPr bwMode="auto">
            <a:xfrm>
              <a:off x="1585" y="1730"/>
              <a:ext cx="2375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000" dirty="0">
                  <a:solidFill>
                    <a:srgbClr val="0000CC"/>
                  </a:solidFill>
                  <a:latin typeface=".VnTime" pitchFamily="34" charset="0"/>
                </a:rPr>
                <a:t>x</a:t>
              </a:r>
              <a:r>
                <a:rPr lang="en-US" sz="2000" baseline="-25000" dirty="0">
                  <a:solidFill>
                    <a:srgbClr val="0000CC"/>
                  </a:solidFill>
                  <a:latin typeface=".VnTime" pitchFamily="34" charset="0"/>
                </a:rPr>
                <a:t>1</a:t>
              </a:r>
              <a:r>
                <a:rPr lang="en-US" sz="2000" dirty="0">
                  <a:solidFill>
                    <a:srgbClr val="0000CC"/>
                  </a:solidFill>
                  <a:latin typeface=".VnTime" pitchFamily="34" charset="0"/>
                </a:rPr>
                <a:t>.n</a:t>
              </a:r>
              <a:r>
                <a:rPr lang="en-US" sz="2000" baseline="-25000" dirty="0">
                  <a:solidFill>
                    <a:srgbClr val="0000CC"/>
                  </a:solidFill>
                  <a:latin typeface=".VnTime" pitchFamily="34" charset="0"/>
                </a:rPr>
                <a:t>1 </a:t>
              </a:r>
              <a:r>
                <a:rPr lang="en-US" sz="2000" dirty="0">
                  <a:solidFill>
                    <a:srgbClr val="0000CC"/>
                  </a:solidFill>
                  <a:latin typeface=".VnTime" pitchFamily="34" charset="0"/>
                </a:rPr>
                <a:t>+ x</a:t>
              </a:r>
              <a:r>
                <a:rPr lang="en-US" sz="2000" baseline="-25000" dirty="0">
                  <a:solidFill>
                    <a:srgbClr val="0000CC"/>
                  </a:solidFill>
                  <a:latin typeface=".VnTime" pitchFamily="34" charset="0"/>
                </a:rPr>
                <a:t>2</a:t>
              </a:r>
              <a:r>
                <a:rPr lang="en-US" sz="2000" dirty="0">
                  <a:solidFill>
                    <a:srgbClr val="0000CC"/>
                  </a:solidFill>
                  <a:latin typeface=".VnTime" pitchFamily="34" charset="0"/>
                </a:rPr>
                <a:t>.n</a:t>
              </a:r>
              <a:r>
                <a:rPr lang="en-US" sz="2000" baseline="-25000" dirty="0">
                  <a:solidFill>
                    <a:srgbClr val="0000CC"/>
                  </a:solidFill>
                  <a:latin typeface=".VnTime" pitchFamily="34" charset="0"/>
                </a:rPr>
                <a:t>2</a:t>
              </a:r>
              <a:r>
                <a:rPr lang="en-US" sz="2000" dirty="0">
                  <a:solidFill>
                    <a:srgbClr val="0000CC"/>
                  </a:solidFill>
                  <a:latin typeface=".VnTime" pitchFamily="34" charset="0"/>
                </a:rPr>
                <a:t> +x</a:t>
              </a:r>
              <a:r>
                <a:rPr lang="en-US" sz="2000" baseline="-25000" dirty="0">
                  <a:solidFill>
                    <a:srgbClr val="0000CC"/>
                  </a:solidFill>
                  <a:latin typeface=".VnTime" pitchFamily="34" charset="0"/>
                </a:rPr>
                <a:t>3</a:t>
              </a:r>
              <a:r>
                <a:rPr lang="en-US" sz="2000" dirty="0">
                  <a:solidFill>
                    <a:srgbClr val="0000CC"/>
                  </a:solidFill>
                  <a:latin typeface=".VnTime" pitchFamily="34" charset="0"/>
                </a:rPr>
                <a:t>.n</a:t>
              </a:r>
              <a:r>
                <a:rPr lang="en-US" sz="2000" baseline="-25000" dirty="0">
                  <a:solidFill>
                    <a:srgbClr val="0000CC"/>
                  </a:solidFill>
                  <a:latin typeface=".VnTime" pitchFamily="34" charset="0"/>
                </a:rPr>
                <a:t>3</a:t>
              </a:r>
              <a:r>
                <a:rPr lang="en-US" sz="2000" dirty="0">
                  <a:solidFill>
                    <a:srgbClr val="0000CC"/>
                  </a:solidFill>
                  <a:latin typeface=".VnTime" pitchFamily="34" charset="0"/>
                </a:rPr>
                <a:t> + … + </a:t>
              </a:r>
              <a:r>
                <a:rPr lang="en-US" sz="2000" dirty="0" err="1">
                  <a:solidFill>
                    <a:srgbClr val="0000CC"/>
                  </a:solidFill>
                  <a:latin typeface=".VnTime" pitchFamily="34" charset="0"/>
                </a:rPr>
                <a:t>x</a:t>
              </a:r>
              <a:r>
                <a:rPr lang="en-US" sz="2000" baseline="-25000" dirty="0" err="1">
                  <a:solidFill>
                    <a:srgbClr val="0000CC"/>
                  </a:solidFill>
                  <a:latin typeface=".VnTime" pitchFamily="34" charset="0"/>
                </a:rPr>
                <a:t>k</a:t>
              </a:r>
              <a:r>
                <a:rPr lang="en-US" sz="2000" baseline="-25000" dirty="0">
                  <a:solidFill>
                    <a:srgbClr val="0000CC"/>
                  </a:solidFill>
                  <a:latin typeface=".VnTime" pitchFamily="34" charset="0"/>
                </a:rPr>
                <a:t>.</a:t>
              </a:r>
              <a:r>
                <a:rPr lang="en-US" sz="2000" dirty="0">
                  <a:solidFill>
                    <a:srgbClr val="0000CC"/>
                  </a:solidFill>
                  <a:latin typeface=".VnTime" pitchFamily="34" charset="0"/>
                </a:rPr>
                <a:t>.</a:t>
              </a:r>
              <a:r>
                <a:rPr lang="en-US" sz="2000" dirty="0" err="1">
                  <a:solidFill>
                    <a:srgbClr val="0000CC"/>
                  </a:solidFill>
                  <a:latin typeface=".VnTime" pitchFamily="34" charset="0"/>
                </a:rPr>
                <a:t>n</a:t>
              </a:r>
              <a:r>
                <a:rPr lang="en-US" sz="2000" baseline="-25000" dirty="0" err="1">
                  <a:solidFill>
                    <a:srgbClr val="0000CC"/>
                  </a:solidFill>
                  <a:latin typeface=".VnTime" pitchFamily="34" charset="0"/>
                </a:rPr>
                <a:t>k</a:t>
              </a:r>
              <a:endParaRPr lang="en-US" sz="2000" dirty="0">
                <a:solidFill>
                  <a:srgbClr val="0000CC"/>
                </a:solidFill>
                <a:latin typeface=".VnTime" pitchFamily="34" charset="0"/>
              </a:endParaRPr>
            </a:p>
          </p:txBody>
        </p:sp>
        <p:sp>
          <p:nvSpPr>
            <p:cNvPr id="154641" name="Text Box 17"/>
            <p:cNvSpPr txBox="1">
              <a:spLocks noChangeArrowheads="1"/>
            </p:cNvSpPr>
            <p:nvPr/>
          </p:nvSpPr>
          <p:spPr bwMode="auto">
            <a:xfrm>
              <a:off x="1842" y="1947"/>
              <a:ext cx="1397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2000" dirty="0">
                  <a:solidFill>
                    <a:srgbClr val="0000CC"/>
                  </a:solidFill>
                  <a:latin typeface=".VnTime" pitchFamily="34" charset="0"/>
                </a:rPr>
                <a:t>N</a:t>
              </a:r>
              <a:endParaRPr lang="en-US" sz="1800" dirty="0">
                <a:solidFill>
                  <a:srgbClr val="0000CC"/>
                </a:solidFill>
                <a:latin typeface=".VnTime" pitchFamily="34" charset="0"/>
              </a:endParaRPr>
            </a:p>
          </p:txBody>
        </p:sp>
        <p:sp>
          <p:nvSpPr>
            <p:cNvPr id="154642" name="Text Box 18"/>
            <p:cNvSpPr txBox="1">
              <a:spLocks noChangeArrowheads="1"/>
            </p:cNvSpPr>
            <p:nvPr/>
          </p:nvSpPr>
          <p:spPr bwMode="auto">
            <a:xfrm>
              <a:off x="1420" y="1833"/>
              <a:ext cx="422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eaLnBrk="0" hangingPunct="0"/>
              <a:r>
                <a:rPr lang="en-US" sz="2400" dirty="0">
                  <a:latin typeface=".VnTime" pitchFamily="34" charset="0"/>
                </a:rPr>
                <a:t>=</a:t>
              </a:r>
            </a:p>
          </p:txBody>
        </p:sp>
        <p:sp>
          <p:nvSpPr>
            <p:cNvPr id="154643" name="Line 19"/>
            <p:cNvSpPr>
              <a:spLocks noChangeShapeType="1"/>
            </p:cNvSpPr>
            <p:nvPr/>
          </p:nvSpPr>
          <p:spPr bwMode="auto">
            <a:xfrm>
              <a:off x="1618" y="1963"/>
              <a:ext cx="190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54646" name="Rectangle 22"/>
          <p:cNvSpPr>
            <a:spLocks noChangeArrowheads="1"/>
          </p:cNvSpPr>
          <p:nvPr/>
        </p:nvSpPr>
        <p:spPr bwMode="auto">
          <a:xfrm>
            <a:off x="1447800" y="5438775"/>
            <a:ext cx="777240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000" dirty="0" err="1">
                <a:latin typeface=".VnTime" pitchFamily="34" charset="0"/>
              </a:rPr>
              <a:t>Trong</a:t>
            </a:r>
            <a:r>
              <a:rPr lang="en-US" sz="2000" dirty="0">
                <a:latin typeface=".VnTime" pitchFamily="34" charset="0"/>
              </a:rPr>
              <a:t> ®ã: </a:t>
            </a:r>
          </a:p>
          <a:p>
            <a:r>
              <a:rPr lang="en-US" sz="2000" dirty="0">
                <a:latin typeface=".VnTime" pitchFamily="34" charset="0"/>
              </a:rPr>
              <a:t>                                lµ </a:t>
            </a:r>
            <a:r>
              <a:rPr lang="en-US" sz="2000" dirty="0" err="1">
                <a:latin typeface=".VnTime" pitchFamily="34" charset="0"/>
              </a:rPr>
              <a:t>c¸c</a:t>
            </a:r>
            <a:r>
              <a:rPr lang="en-US" sz="2000" dirty="0">
                <a:latin typeface=".VnTime" pitchFamily="34" charset="0"/>
              </a:rPr>
              <a:t> </a:t>
            </a:r>
            <a:r>
              <a:rPr lang="en-US" sz="2000" dirty="0" err="1">
                <a:latin typeface=".VnTime" pitchFamily="34" charset="0"/>
              </a:rPr>
              <a:t>gi</a:t>
            </a:r>
            <a:r>
              <a:rPr lang="en-US" sz="2000" dirty="0">
                <a:latin typeface=".VnTime" pitchFamily="34" charset="0"/>
              </a:rPr>
              <a:t>¸ </a:t>
            </a:r>
            <a:r>
              <a:rPr lang="en-US" sz="2000" dirty="0" err="1">
                <a:latin typeface=".VnTime" pitchFamily="34" charset="0"/>
              </a:rPr>
              <a:t>trÞ</a:t>
            </a:r>
            <a:r>
              <a:rPr lang="en-US" sz="2000" dirty="0">
                <a:latin typeface=".VnTime" pitchFamily="34" charset="0"/>
              </a:rPr>
              <a:t> </a:t>
            </a:r>
            <a:r>
              <a:rPr lang="en-US" sz="2000" dirty="0" err="1">
                <a:latin typeface=".VnTime" pitchFamily="34" charset="0"/>
              </a:rPr>
              <a:t>kh¸c</a:t>
            </a:r>
            <a:r>
              <a:rPr lang="en-US" sz="2000" dirty="0">
                <a:latin typeface=".VnTime" pitchFamily="34" charset="0"/>
              </a:rPr>
              <a:t> </a:t>
            </a:r>
            <a:r>
              <a:rPr lang="en-US" sz="2000" dirty="0" err="1">
                <a:latin typeface=".VnTime" pitchFamily="34" charset="0"/>
              </a:rPr>
              <a:t>nhau</a:t>
            </a:r>
            <a:r>
              <a:rPr lang="en-US" sz="2000" dirty="0">
                <a:latin typeface=".VnTime" pitchFamily="34" charset="0"/>
              </a:rPr>
              <a:t> </a:t>
            </a:r>
            <a:r>
              <a:rPr lang="en-US" sz="2000" dirty="0" err="1">
                <a:latin typeface=".VnTime" pitchFamily="34" charset="0"/>
              </a:rPr>
              <a:t>cña</a:t>
            </a:r>
            <a:r>
              <a:rPr lang="en-US" sz="2000" dirty="0">
                <a:latin typeface=".VnTime" pitchFamily="34" charset="0"/>
              </a:rPr>
              <a:t> </a:t>
            </a:r>
            <a:r>
              <a:rPr lang="en-US" sz="2000" dirty="0" err="1">
                <a:latin typeface=".VnTime" pitchFamily="34" charset="0"/>
              </a:rPr>
              <a:t>dÊu</a:t>
            </a:r>
            <a:r>
              <a:rPr lang="en-US" sz="2000" dirty="0">
                <a:latin typeface=".VnTime" pitchFamily="34" charset="0"/>
              </a:rPr>
              <a:t> </a:t>
            </a:r>
            <a:r>
              <a:rPr lang="en-US" sz="2000" dirty="0" err="1">
                <a:latin typeface=".VnTime" pitchFamily="34" charset="0"/>
              </a:rPr>
              <a:t>hiÖu</a:t>
            </a:r>
            <a:r>
              <a:rPr lang="en-US" sz="2000" dirty="0">
                <a:latin typeface=".VnTime" pitchFamily="34" charset="0"/>
              </a:rPr>
              <a:t>.</a:t>
            </a:r>
          </a:p>
          <a:p>
            <a:r>
              <a:rPr lang="en-US" sz="2000" dirty="0">
                <a:latin typeface=".VnTime" pitchFamily="34" charset="0"/>
              </a:rPr>
              <a:t>                                  lµ </a:t>
            </a:r>
            <a:r>
              <a:rPr lang="en-US" sz="2000" dirty="0" err="1">
                <a:latin typeface=".VnTime" pitchFamily="34" charset="0"/>
              </a:rPr>
              <a:t>c¸c</a:t>
            </a:r>
            <a:r>
              <a:rPr lang="en-US" sz="2000" dirty="0">
                <a:latin typeface=".VnTime" pitchFamily="34" charset="0"/>
              </a:rPr>
              <a:t> </a:t>
            </a:r>
            <a:r>
              <a:rPr lang="en-US" sz="2000" dirty="0" err="1">
                <a:latin typeface=".VnTime" pitchFamily="34" charset="0"/>
              </a:rPr>
              <a:t>tÇn</a:t>
            </a:r>
            <a:r>
              <a:rPr lang="en-US" sz="2000" dirty="0">
                <a:latin typeface=".VnTime" pitchFamily="34" charset="0"/>
              </a:rPr>
              <a:t> </a:t>
            </a:r>
            <a:r>
              <a:rPr lang="en-US" sz="2000" dirty="0" err="1">
                <a:latin typeface=".VnTime" pitchFamily="34" charset="0"/>
              </a:rPr>
              <a:t>sè</a:t>
            </a:r>
            <a:r>
              <a:rPr lang="en-US" sz="2000" dirty="0">
                <a:latin typeface=".VnTime" pitchFamily="34" charset="0"/>
              </a:rPr>
              <a:t> </a:t>
            </a:r>
            <a:r>
              <a:rPr lang="en-US" sz="2000" dirty="0" err="1">
                <a:latin typeface=".VnTime" pitchFamily="34" charset="0"/>
              </a:rPr>
              <a:t>t­¬ng</a:t>
            </a:r>
            <a:r>
              <a:rPr lang="en-US" sz="2000" dirty="0">
                <a:latin typeface=".VnTime" pitchFamily="34" charset="0"/>
              </a:rPr>
              <a:t> </a:t>
            </a:r>
            <a:r>
              <a:rPr lang="en-US" sz="2000" dirty="0" err="1">
                <a:latin typeface=".VnTime" pitchFamily="34" charset="0"/>
              </a:rPr>
              <a:t>øng</a:t>
            </a:r>
            <a:r>
              <a:rPr lang="en-US" sz="2000" dirty="0">
                <a:latin typeface=".VnTime" pitchFamily="34" charset="0"/>
              </a:rPr>
              <a:t> </a:t>
            </a:r>
            <a:r>
              <a:rPr lang="en-US" sz="2000" dirty="0" err="1">
                <a:latin typeface=".VnTime" pitchFamily="34" charset="0"/>
              </a:rPr>
              <a:t>cña</a:t>
            </a:r>
            <a:r>
              <a:rPr lang="en-US" sz="2000" dirty="0">
                <a:latin typeface=".VnTime" pitchFamily="34" charset="0"/>
              </a:rPr>
              <a:t> </a:t>
            </a:r>
            <a:r>
              <a:rPr lang="en-US" sz="2000" dirty="0" err="1">
                <a:latin typeface=".VnTime" pitchFamily="34" charset="0"/>
              </a:rPr>
              <a:t>c¸c</a:t>
            </a:r>
            <a:r>
              <a:rPr lang="en-US" sz="2000" dirty="0">
                <a:latin typeface=".VnTime" pitchFamily="34" charset="0"/>
              </a:rPr>
              <a:t> </a:t>
            </a:r>
            <a:r>
              <a:rPr lang="en-US" sz="2000" dirty="0" err="1">
                <a:latin typeface=".VnTime" pitchFamily="34" charset="0"/>
              </a:rPr>
              <a:t>gi</a:t>
            </a:r>
            <a:r>
              <a:rPr lang="en-US" sz="2000" dirty="0">
                <a:latin typeface=".VnTime" pitchFamily="34" charset="0"/>
              </a:rPr>
              <a:t>¸ </a:t>
            </a:r>
            <a:r>
              <a:rPr lang="en-US" sz="2000" dirty="0" err="1">
                <a:latin typeface=".VnTime" pitchFamily="34" charset="0"/>
              </a:rPr>
              <a:t>trÞ</a:t>
            </a:r>
            <a:r>
              <a:rPr lang="en-US" sz="2000" dirty="0">
                <a:latin typeface=".VnTime" pitchFamily="34" charset="0"/>
              </a:rPr>
              <a:t> ®ã.</a:t>
            </a:r>
          </a:p>
          <a:p>
            <a:r>
              <a:rPr lang="en-US" sz="2000" dirty="0">
                <a:latin typeface=".VnTime" pitchFamily="34" charset="0"/>
              </a:rPr>
              <a:t>N: </a:t>
            </a:r>
            <a:r>
              <a:rPr lang="en-US" sz="2000" dirty="0" err="1">
                <a:latin typeface=".VnTime" pitchFamily="34" charset="0"/>
              </a:rPr>
              <a:t>sè</a:t>
            </a:r>
            <a:r>
              <a:rPr lang="en-US" sz="2000" dirty="0">
                <a:latin typeface=".VnTime" pitchFamily="34" charset="0"/>
              </a:rPr>
              <a:t> </a:t>
            </a:r>
            <a:r>
              <a:rPr lang="en-US" sz="2000" dirty="0" err="1">
                <a:latin typeface=".VnTime" pitchFamily="34" charset="0"/>
              </a:rPr>
              <a:t>c¸c</a:t>
            </a:r>
            <a:r>
              <a:rPr lang="en-US" sz="2000" dirty="0">
                <a:latin typeface=".VnTime" pitchFamily="34" charset="0"/>
              </a:rPr>
              <a:t> </a:t>
            </a:r>
            <a:r>
              <a:rPr lang="en-US" sz="2000" dirty="0" err="1">
                <a:latin typeface=".VnTime" pitchFamily="34" charset="0"/>
              </a:rPr>
              <a:t>gi</a:t>
            </a:r>
            <a:r>
              <a:rPr lang="en-US" sz="2000" dirty="0">
                <a:latin typeface=".VnTime" pitchFamily="34" charset="0"/>
              </a:rPr>
              <a:t>¸ </a:t>
            </a:r>
            <a:r>
              <a:rPr lang="en-US" sz="2000" dirty="0" err="1">
                <a:latin typeface=".VnTime" pitchFamily="34" charset="0"/>
              </a:rPr>
              <a:t>trÞ</a:t>
            </a:r>
            <a:endParaRPr lang="en-US" sz="2000" dirty="0">
              <a:latin typeface=".VnTime" pitchFamily="34" charset="0"/>
            </a:endParaRPr>
          </a:p>
        </p:txBody>
      </p:sp>
      <p:graphicFrame>
        <p:nvGraphicFramePr>
          <p:cNvPr id="154660" name="Object 36"/>
          <p:cNvGraphicFramePr>
            <a:graphicFrameLocks noGrp="1" noChangeAspect="1"/>
          </p:cNvGraphicFramePr>
          <p:nvPr>
            <p:ph sz="quarter" idx="4"/>
          </p:nvPr>
        </p:nvGraphicFramePr>
        <p:xfrm>
          <a:off x="2057400" y="5638800"/>
          <a:ext cx="1219200" cy="40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693" name="Equation" r:id="rId7" imgW="698400" imgH="228600" progId="Equation.DSMT4">
                  <p:embed/>
                </p:oleObj>
              </mc:Choice>
              <mc:Fallback>
                <p:oleObj name="Equation" r:id="rId7" imgW="698400" imgH="228600" progId="Equation.DSMT4">
                  <p:embed/>
                  <p:pic>
                    <p:nvPicPr>
                      <p:cNvPr id="0" name="Object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5638800"/>
                        <a:ext cx="1219200" cy="400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 cap="flat" cmpd="sng">
                            <a:solidFill>
                              <a:schemeClr val="tx1"/>
                            </a:solidFill>
                            <a:prstDash val="solid"/>
                            <a:miter lim="800000"/>
                            <a:headEnd type="none" w="med" len="med"/>
                            <a:tailEnd type="none" w="med" len="med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4665" name="Object 4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17628374"/>
              </p:ext>
            </p:extLst>
          </p:nvPr>
        </p:nvGraphicFramePr>
        <p:xfrm>
          <a:off x="4738687" y="4191000"/>
          <a:ext cx="290513" cy="331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694" name="Equation" r:id="rId9" imgW="177480" imgH="203040" progId="Equation.DSMT4">
                  <p:embed/>
                </p:oleObj>
              </mc:Choice>
              <mc:Fallback>
                <p:oleObj name="Equation" r:id="rId9" imgW="177480" imgH="203040" progId="Equation.DSMT4">
                  <p:embed/>
                  <p:pic>
                    <p:nvPicPr>
                      <p:cNvPr id="0" name="Object 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38687" y="4191000"/>
                        <a:ext cx="290513" cy="331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54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54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54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54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546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1546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1546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154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1546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4634" grpId="0"/>
      <p:bldP spid="154635" grpId="0"/>
      <p:bldP spid="154636" grpId="0"/>
      <p:bldP spid="154637" grpId="0"/>
      <p:bldP spid="15464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79" name="Line 79"/>
          <p:cNvSpPr>
            <a:spLocks noChangeShapeType="1"/>
          </p:cNvSpPr>
          <p:nvPr/>
        </p:nvSpPr>
        <p:spPr bwMode="auto">
          <a:xfrm>
            <a:off x="9131300" y="3733800"/>
            <a:ext cx="0" cy="2578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08" name="Rectangle 108"/>
          <p:cNvSpPr>
            <a:spLocks noChangeArrowheads="1"/>
          </p:cNvSpPr>
          <p:nvPr/>
        </p:nvSpPr>
        <p:spPr bwMode="auto">
          <a:xfrm>
            <a:off x="152400" y="533400"/>
            <a:ext cx="93907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2400" b="1" u="sng" dirty="0" err="1">
                <a:solidFill>
                  <a:srgbClr val="0000CC"/>
                </a:solidFill>
                <a:latin typeface=".VnTime" pitchFamily="34" charset="0"/>
              </a:rPr>
              <a:t>Bài</a:t>
            </a:r>
            <a:r>
              <a:rPr lang="en-US" sz="2400" b="1" u="sng" dirty="0">
                <a:solidFill>
                  <a:srgbClr val="0000CC"/>
                </a:solidFill>
                <a:latin typeface=".VnTime" pitchFamily="34" charset="0"/>
              </a:rPr>
              <a:t> 2.</a:t>
            </a:r>
            <a:r>
              <a:rPr lang="en-US" sz="2400" dirty="0">
                <a:latin typeface=".VnTime" pitchFamily="34" charset="0"/>
              </a:rPr>
              <a:t> </a:t>
            </a:r>
            <a:r>
              <a:rPr lang="en-US" sz="2400" dirty="0" err="1">
                <a:latin typeface=".VnTime" pitchFamily="34" charset="0"/>
              </a:rPr>
              <a:t>Sè</a:t>
            </a:r>
            <a:r>
              <a:rPr lang="en-US" sz="2400" dirty="0">
                <a:latin typeface=".VnTime" pitchFamily="34" charset="0"/>
              </a:rPr>
              <a:t> con </a:t>
            </a:r>
            <a:r>
              <a:rPr lang="en-US" sz="2400" dirty="0" err="1">
                <a:latin typeface=".VnTime" pitchFamily="34" charset="0"/>
              </a:rPr>
              <a:t>cña</a:t>
            </a:r>
            <a:r>
              <a:rPr lang="en-US" sz="2400" dirty="0">
                <a:latin typeface=".VnTime" pitchFamily="34" charset="0"/>
              </a:rPr>
              <a:t> 15 </a:t>
            </a:r>
            <a:r>
              <a:rPr lang="en-US" sz="2400" dirty="0" err="1">
                <a:latin typeface=".VnTime" pitchFamily="34" charset="0"/>
              </a:rPr>
              <a:t>hé</a:t>
            </a:r>
            <a:r>
              <a:rPr lang="en-US" sz="2400" dirty="0">
                <a:latin typeface=".VnTime" pitchFamily="34" charset="0"/>
              </a:rPr>
              <a:t> </a:t>
            </a:r>
            <a:r>
              <a:rPr lang="en-US" sz="2400" dirty="0" err="1">
                <a:latin typeface=".VnTime" pitchFamily="34" charset="0"/>
              </a:rPr>
              <a:t>gia</a:t>
            </a:r>
            <a:r>
              <a:rPr lang="en-US" sz="2400" dirty="0">
                <a:latin typeface=".VnTime" pitchFamily="34" charset="0"/>
              </a:rPr>
              <a:t> ®×</a:t>
            </a:r>
            <a:r>
              <a:rPr lang="en-US" sz="2400" dirty="0" err="1">
                <a:latin typeface=".VnTime" pitchFamily="34" charset="0"/>
              </a:rPr>
              <a:t>nh</a:t>
            </a:r>
            <a:r>
              <a:rPr lang="en-US" sz="2400" dirty="0">
                <a:latin typeface=".VnTime" pitchFamily="34" charset="0"/>
              </a:rPr>
              <a:t> </a:t>
            </a:r>
            <a:r>
              <a:rPr lang="en-US" sz="2400" dirty="0" err="1">
                <a:latin typeface=".VnTime" pitchFamily="34" charset="0"/>
              </a:rPr>
              <a:t>trong</a:t>
            </a:r>
            <a:r>
              <a:rPr lang="en-US" sz="2400" dirty="0">
                <a:latin typeface=".VnTime" pitchFamily="34" charset="0"/>
              </a:rPr>
              <a:t> </a:t>
            </a:r>
            <a:r>
              <a:rPr lang="en-US" sz="2400" dirty="0" err="1">
                <a:latin typeface=".VnTime" pitchFamily="34" charset="0"/>
              </a:rPr>
              <a:t>mét</a:t>
            </a:r>
            <a:r>
              <a:rPr lang="en-US" sz="2400" dirty="0">
                <a:latin typeface=".VnTime" pitchFamily="34" charset="0"/>
              </a:rPr>
              <a:t> </a:t>
            </a:r>
            <a:r>
              <a:rPr lang="en-US" sz="2400" i="1" dirty="0" err="1">
                <a:latin typeface="Times New Roman" pitchFamily="18" charset="0"/>
              </a:rPr>
              <a:t>khu</a:t>
            </a:r>
            <a:r>
              <a:rPr lang="en-US" sz="2400" i="1" dirty="0">
                <a:latin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</a:rPr>
              <a:t>dân</a:t>
            </a:r>
            <a:r>
              <a:rPr lang="en-US" sz="2400" i="1" dirty="0">
                <a:latin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</a:rPr>
              <a:t>cư</a:t>
            </a:r>
            <a:r>
              <a:rPr lang="en-US" sz="2400" dirty="0">
                <a:latin typeface=".VnTime" pitchFamily="34" charset="0"/>
              </a:rPr>
              <a:t> </a:t>
            </a:r>
            <a:r>
              <a:rPr lang="en-US" sz="2400" dirty="0" smtClean="0">
                <a:latin typeface=".VnTime" pitchFamily="34" charset="0"/>
              </a:rPr>
              <a:t> </a:t>
            </a:r>
            <a:r>
              <a:rPr lang="en-US" sz="2400" dirty="0" err="1">
                <a:latin typeface=".VnTime" pitchFamily="34" charset="0"/>
              </a:rPr>
              <a:t>liÖt</a:t>
            </a:r>
            <a:r>
              <a:rPr lang="en-US" sz="2400" dirty="0">
                <a:latin typeface=".VnTime" pitchFamily="34" charset="0"/>
              </a:rPr>
              <a:t> kª </a:t>
            </a:r>
            <a:r>
              <a:rPr lang="en-US" sz="2400" dirty="0" err="1" smtClean="0">
                <a:latin typeface=".VnTime" pitchFamily="34" charset="0"/>
              </a:rPr>
              <a:t>b¶ng</a:t>
            </a:r>
            <a:r>
              <a:rPr lang="en-US" sz="2400" dirty="0" smtClean="0">
                <a:latin typeface=".VnTime" pitchFamily="34" charset="0"/>
              </a:rPr>
              <a:t> </a:t>
            </a:r>
            <a:r>
              <a:rPr lang="en-US" sz="2400" dirty="0" err="1">
                <a:latin typeface=".VnTime" pitchFamily="34" charset="0"/>
              </a:rPr>
              <a:t>sau</a:t>
            </a:r>
            <a:r>
              <a:rPr lang="en-US" sz="2400" dirty="0">
                <a:latin typeface=".VnTime" pitchFamily="34" charset="0"/>
              </a:rPr>
              <a:t>:</a:t>
            </a:r>
          </a:p>
        </p:txBody>
      </p:sp>
      <p:graphicFrame>
        <p:nvGraphicFramePr>
          <p:cNvPr id="153709" name="Group 109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3276733931"/>
              </p:ext>
            </p:extLst>
          </p:nvPr>
        </p:nvGraphicFramePr>
        <p:xfrm>
          <a:off x="1066800" y="1219200"/>
          <a:ext cx="5791200" cy="1325304"/>
        </p:xfrm>
        <a:graphic>
          <a:graphicData uri="http://schemas.openxmlformats.org/drawingml/2006/table">
            <a:tbl>
              <a:tblPr/>
              <a:tblGrid>
                <a:gridCol w="1899759"/>
                <a:gridCol w="693259"/>
                <a:gridCol w="572609"/>
                <a:gridCol w="723900"/>
                <a:gridCol w="723900"/>
                <a:gridCol w="1177773"/>
              </a:tblGrid>
              <a:tr h="59362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Số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con (x)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16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Tần số (n)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N=15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3733" name="Text Box 133"/>
          <p:cNvSpPr txBox="1">
            <a:spLocks noChangeArrowheads="1"/>
          </p:cNvSpPr>
          <p:nvPr/>
        </p:nvSpPr>
        <p:spPr bwMode="auto">
          <a:xfrm>
            <a:off x="438150" y="2544504"/>
            <a:ext cx="8477250" cy="4154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800100" indent="-3429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257300" indent="-3429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14500" indent="-3429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171700" indent="-3429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u="sng" dirty="0" err="1" smtClean="0">
                <a:solidFill>
                  <a:srgbClr val="0000CC"/>
                </a:solidFill>
                <a:latin typeface=".VnTime" pitchFamily="34" charset="0"/>
              </a:rPr>
              <a:t>C©u</a:t>
            </a:r>
            <a:r>
              <a:rPr lang="en-US" u="sng" dirty="0" smtClean="0">
                <a:solidFill>
                  <a:srgbClr val="0000CC"/>
                </a:solidFill>
                <a:latin typeface=".VnTime" pitchFamily="34" charset="0"/>
              </a:rPr>
              <a:t> </a:t>
            </a:r>
            <a:r>
              <a:rPr lang="en-US" u="sng" dirty="0">
                <a:solidFill>
                  <a:srgbClr val="0000CC"/>
                </a:solidFill>
                <a:latin typeface=".VnTime" pitchFamily="34" charset="0"/>
              </a:rPr>
              <a:t>1.</a:t>
            </a:r>
            <a:r>
              <a:rPr lang="en-US" dirty="0">
                <a:latin typeface=".VnTime" pitchFamily="34" charset="0"/>
              </a:rPr>
              <a:t> </a:t>
            </a:r>
            <a:r>
              <a:rPr lang="en-US" dirty="0" err="1">
                <a:latin typeface=".VnTime" pitchFamily="34" charset="0"/>
              </a:rPr>
              <a:t>DÊu</a:t>
            </a:r>
            <a:r>
              <a:rPr lang="en-US" dirty="0">
                <a:latin typeface=".VnTime" pitchFamily="34" charset="0"/>
              </a:rPr>
              <a:t> </a:t>
            </a:r>
            <a:r>
              <a:rPr lang="en-US" dirty="0" err="1">
                <a:latin typeface=".VnTime" pitchFamily="34" charset="0"/>
              </a:rPr>
              <a:t>hiÖu</a:t>
            </a:r>
            <a:r>
              <a:rPr lang="en-US" dirty="0">
                <a:latin typeface=".VnTime" pitchFamily="34" charset="0"/>
              </a:rPr>
              <a:t> ®</a:t>
            </a:r>
            <a:r>
              <a:rPr lang="en-US" dirty="0" err="1">
                <a:latin typeface=".VnTime" pitchFamily="34" charset="0"/>
              </a:rPr>
              <a:t>iÒu</a:t>
            </a:r>
            <a:r>
              <a:rPr lang="en-US" dirty="0">
                <a:latin typeface=".VnTime" pitchFamily="34" charset="0"/>
              </a:rPr>
              <a:t> </a:t>
            </a:r>
            <a:r>
              <a:rPr lang="en-US" dirty="0" err="1">
                <a:latin typeface=".VnTime" pitchFamily="34" charset="0"/>
              </a:rPr>
              <a:t>tra</a:t>
            </a:r>
            <a:r>
              <a:rPr lang="en-US" dirty="0">
                <a:latin typeface=".VnTime" pitchFamily="34" charset="0"/>
              </a:rPr>
              <a:t> ë ®©y lµ </a:t>
            </a:r>
          </a:p>
          <a:p>
            <a:pPr eaLnBrk="0" hangingPunct="0"/>
            <a:r>
              <a:rPr lang="en-US" dirty="0">
                <a:latin typeface=".VnTime" pitchFamily="34" charset="0"/>
              </a:rPr>
              <a:t>	A. </a:t>
            </a:r>
            <a:r>
              <a:rPr lang="en-US" dirty="0" err="1">
                <a:latin typeface=".VnTime" pitchFamily="34" charset="0"/>
              </a:rPr>
              <a:t>Sè</a:t>
            </a:r>
            <a:r>
              <a:rPr lang="en-US" dirty="0">
                <a:latin typeface=".VnTime" pitchFamily="34" charset="0"/>
              </a:rPr>
              <a:t> </a:t>
            </a:r>
            <a:r>
              <a:rPr lang="en-US" dirty="0" err="1">
                <a:latin typeface=".VnTime" pitchFamily="34" charset="0"/>
              </a:rPr>
              <a:t>gia</a:t>
            </a:r>
            <a:r>
              <a:rPr lang="en-US" dirty="0">
                <a:latin typeface=".VnTime" pitchFamily="34" charset="0"/>
              </a:rPr>
              <a:t> ®×</a:t>
            </a:r>
            <a:r>
              <a:rPr lang="en-US" dirty="0" err="1">
                <a:latin typeface=".VnTime" pitchFamily="34" charset="0"/>
              </a:rPr>
              <a:t>nh</a:t>
            </a:r>
            <a:r>
              <a:rPr lang="en-US" dirty="0">
                <a:latin typeface=".VnTime" pitchFamily="34" charset="0"/>
              </a:rPr>
              <a:t> </a:t>
            </a:r>
            <a:r>
              <a:rPr lang="en-US" dirty="0" err="1">
                <a:latin typeface=".VnTime" pitchFamily="34" charset="0"/>
              </a:rPr>
              <a:t>trong</a:t>
            </a:r>
            <a:r>
              <a:rPr lang="en-US" dirty="0">
                <a:latin typeface=".VnTime" pitchFamily="34" charset="0"/>
              </a:rPr>
              <a:t> </a:t>
            </a:r>
            <a:r>
              <a:rPr lang="en-US" dirty="0" err="1">
                <a:latin typeface=".VnTime" pitchFamily="34" charset="0"/>
              </a:rPr>
              <a:t>khu</a:t>
            </a:r>
            <a:r>
              <a:rPr lang="en-US" dirty="0">
                <a:latin typeface=".VnTime" pitchFamily="34" charset="0"/>
              </a:rPr>
              <a:t> </a:t>
            </a:r>
            <a:r>
              <a:rPr lang="en-US" dirty="0" err="1">
                <a:latin typeface=".VnTime" pitchFamily="34" charset="0"/>
              </a:rPr>
              <a:t>d©n</a:t>
            </a:r>
            <a:r>
              <a:rPr lang="en-US" dirty="0">
                <a:latin typeface=".VnTime" pitchFamily="34" charset="0"/>
              </a:rPr>
              <a:t> c­;	B. </a:t>
            </a:r>
            <a:r>
              <a:rPr lang="en-US" dirty="0" err="1">
                <a:latin typeface=".VnTime" pitchFamily="34" charset="0"/>
              </a:rPr>
              <a:t>Sè</a:t>
            </a:r>
            <a:r>
              <a:rPr lang="en-US" dirty="0">
                <a:latin typeface=".VnTime" pitchFamily="34" charset="0"/>
              </a:rPr>
              <a:t> con </a:t>
            </a:r>
            <a:r>
              <a:rPr lang="en-US" dirty="0" err="1">
                <a:latin typeface=".VnTime" pitchFamily="34" charset="0"/>
              </a:rPr>
              <a:t>trong</a:t>
            </a:r>
            <a:r>
              <a:rPr lang="en-US" dirty="0">
                <a:latin typeface=".VnTime" pitchFamily="34" charset="0"/>
              </a:rPr>
              <a:t> </a:t>
            </a:r>
            <a:r>
              <a:rPr lang="en-US" dirty="0" err="1">
                <a:latin typeface=".VnTime" pitchFamily="34" charset="0"/>
              </a:rPr>
              <a:t>mçi</a:t>
            </a:r>
            <a:r>
              <a:rPr lang="en-US" dirty="0">
                <a:latin typeface=".VnTime" pitchFamily="34" charset="0"/>
              </a:rPr>
              <a:t> </a:t>
            </a:r>
            <a:r>
              <a:rPr lang="en-US" dirty="0" err="1">
                <a:latin typeface=".VnTime" pitchFamily="34" charset="0"/>
              </a:rPr>
              <a:t>gia</a:t>
            </a:r>
            <a:r>
              <a:rPr lang="en-US" dirty="0">
                <a:latin typeface=".VnTime" pitchFamily="34" charset="0"/>
              </a:rPr>
              <a:t> ®×</a:t>
            </a:r>
            <a:r>
              <a:rPr lang="en-US" dirty="0" err="1">
                <a:latin typeface=".VnTime" pitchFamily="34" charset="0"/>
              </a:rPr>
              <a:t>nh</a:t>
            </a:r>
            <a:r>
              <a:rPr lang="en-US" dirty="0">
                <a:latin typeface=".VnTime" pitchFamily="34" charset="0"/>
              </a:rPr>
              <a:t>;</a:t>
            </a:r>
          </a:p>
          <a:p>
            <a:pPr eaLnBrk="0" hangingPunct="0"/>
            <a:r>
              <a:rPr lang="en-US" dirty="0" smtClean="0">
                <a:latin typeface=".VnTime" pitchFamily="34" charset="0"/>
              </a:rPr>
              <a:t>C</a:t>
            </a:r>
            <a:r>
              <a:rPr lang="en-US" dirty="0">
                <a:latin typeface=".VnTime" pitchFamily="34" charset="0"/>
              </a:rPr>
              <a:t>. </a:t>
            </a:r>
            <a:r>
              <a:rPr lang="en-US" dirty="0" err="1">
                <a:latin typeface=".VnTime" pitchFamily="34" charset="0"/>
              </a:rPr>
              <a:t>Sè</a:t>
            </a:r>
            <a:r>
              <a:rPr lang="en-US" dirty="0">
                <a:latin typeface=".VnTime" pitchFamily="34" charset="0"/>
              </a:rPr>
              <a:t> </a:t>
            </a:r>
            <a:r>
              <a:rPr lang="en-US" dirty="0" err="1">
                <a:latin typeface=".VnTime" pitchFamily="34" charset="0"/>
              </a:rPr>
              <a:t>ng­êi</a:t>
            </a:r>
            <a:r>
              <a:rPr lang="en-US" dirty="0">
                <a:latin typeface=".VnTime" pitchFamily="34" charset="0"/>
              </a:rPr>
              <a:t> </a:t>
            </a:r>
            <a:r>
              <a:rPr lang="en-US" dirty="0" err="1">
                <a:latin typeface=".VnTime" pitchFamily="34" charset="0"/>
              </a:rPr>
              <a:t>trong</a:t>
            </a:r>
            <a:r>
              <a:rPr lang="en-US" dirty="0">
                <a:latin typeface=".VnTime" pitchFamily="34" charset="0"/>
              </a:rPr>
              <a:t> </a:t>
            </a:r>
            <a:r>
              <a:rPr lang="en-US" dirty="0" err="1">
                <a:latin typeface=".VnTime" pitchFamily="34" charset="0"/>
              </a:rPr>
              <a:t>mçi</a:t>
            </a:r>
            <a:r>
              <a:rPr lang="en-US" dirty="0">
                <a:latin typeface=".VnTime" pitchFamily="34" charset="0"/>
              </a:rPr>
              <a:t> </a:t>
            </a:r>
            <a:r>
              <a:rPr lang="en-US" dirty="0" err="1">
                <a:latin typeface=".VnTime" pitchFamily="34" charset="0"/>
              </a:rPr>
              <a:t>gia</a:t>
            </a:r>
            <a:r>
              <a:rPr lang="en-US" dirty="0">
                <a:latin typeface=".VnTime" pitchFamily="34" charset="0"/>
              </a:rPr>
              <a:t> ®×</a:t>
            </a:r>
            <a:r>
              <a:rPr lang="en-US" dirty="0" err="1" smtClean="0">
                <a:latin typeface=".VnTime" pitchFamily="34" charset="0"/>
              </a:rPr>
              <a:t>nh</a:t>
            </a:r>
            <a:r>
              <a:rPr lang="en-US" dirty="0" smtClean="0">
                <a:latin typeface=".VnTime" pitchFamily="34" charset="0"/>
              </a:rPr>
              <a:t>;       D</a:t>
            </a:r>
            <a:r>
              <a:rPr lang="en-US" dirty="0">
                <a:latin typeface=".VnTime" pitchFamily="34" charset="0"/>
              </a:rPr>
              <a:t>. </a:t>
            </a:r>
            <a:r>
              <a:rPr lang="en-US" dirty="0" err="1">
                <a:latin typeface=".VnTime" pitchFamily="34" charset="0"/>
              </a:rPr>
              <a:t>Tæng</a:t>
            </a:r>
            <a:r>
              <a:rPr lang="en-US" dirty="0">
                <a:latin typeface=".VnTime" pitchFamily="34" charset="0"/>
              </a:rPr>
              <a:t> </a:t>
            </a:r>
            <a:r>
              <a:rPr lang="en-US" dirty="0" err="1">
                <a:latin typeface=".VnTime" pitchFamily="34" charset="0"/>
              </a:rPr>
              <a:t>sè</a:t>
            </a:r>
            <a:r>
              <a:rPr lang="en-US" dirty="0">
                <a:latin typeface=".VnTime" pitchFamily="34" charset="0"/>
              </a:rPr>
              <a:t> con </a:t>
            </a:r>
            <a:r>
              <a:rPr lang="en-US" dirty="0" err="1">
                <a:latin typeface=".VnTime" pitchFamily="34" charset="0"/>
              </a:rPr>
              <a:t>cña</a:t>
            </a:r>
            <a:r>
              <a:rPr lang="en-US" dirty="0">
                <a:latin typeface=".VnTime" pitchFamily="34" charset="0"/>
              </a:rPr>
              <a:t> 15 </a:t>
            </a:r>
            <a:r>
              <a:rPr lang="en-US" dirty="0" err="1">
                <a:latin typeface=".VnTime" pitchFamily="34" charset="0"/>
              </a:rPr>
              <a:t>gia</a:t>
            </a:r>
            <a:r>
              <a:rPr lang="en-US" dirty="0">
                <a:latin typeface=".VnTime" pitchFamily="34" charset="0"/>
              </a:rPr>
              <a:t> ®×</a:t>
            </a:r>
            <a:r>
              <a:rPr lang="en-US" dirty="0" err="1">
                <a:latin typeface=".VnTime" pitchFamily="34" charset="0"/>
              </a:rPr>
              <a:t>nh</a:t>
            </a:r>
            <a:r>
              <a:rPr lang="en-US" dirty="0">
                <a:latin typeface=".VnTime" pitchFamily="34" charset="0"/>
              </a:rPr>
              <a:t>.</a:t>
            </a:r>
          </a:p>
          <a:p>
            <a:pPr eaLnBrk="0" hangingPunct="0"/>
            <a:r>
              <a:rPr lang="en-US" u="sng" dirty="0" err="1">
                <a:solidFill>
                  <a:srgbClr val="0000CC"/>
                </a:solidFill>
                <a:latin typeface=".VnTime" pitchFamily="34" charset="0"/>
              </a:rPr>
              <a:t>C©u</a:t>
            </a:r>
            <a:r>
              <a:rPr lang="en-US" u="sng" dirty="0">
                <a:solidFill>
                  <a:srgbClr val="0000CC"/>
                </a:solidFill>
                <a:latin typeface=".VnTime" pitchFamily="34" charset="0"/>
              </a:rPr>
              <a:t> 2.</a:t>
            </a:r>
            <a:r>
              <a:rPr lang="en-US" dirty="0">
                <a:latin typeface=".VnTime" pitchFamily="34" charset="0"/>
              </a:rPr>
              <a:t> </a:t>
            </a:r>
            <a:r>
              <a:rPr lang="en-US" dirty="0" err="1">
                <a:latin typeface=".VnTime" pitchFamily="34" charset="0"/>
              </a:rPr>
              <a:t>Mèt</a:t>
            </a:r>
            <a:r>
              <a:rPr lang="en-US" dirty="0">
                <a:latin typeface=".VnTime" pitchFamily="34" charset="0"/>
              </a:rPr>
              <a:t> </a:t>
            </a:r>
            <a:r>
              <a:rPr lang="en-US" dirty="0" err="1">
                <a:latin typeface=".VnTime" pitchFamily="34" charset="0"/>
              </a:rPr>
              <a:t>cña</a:t>
            </a:r>
            <a:r>
              <a:rPr lang="en-US" dirty="0">
                <a:latin typeface=".VnTime" pitchFamily="34" charset="0"/>
              </a:rPr>
              <a:t> </a:t>
            </a:r>
            <a:r>
              <a:rPr lang="en-US" dirty="0" err="1">
                <a:latin typeface=".VnTime" pitchFamily="34" charset="0"/>
              </a:rPr>
              <a:t>dÊu</a:t>
            </a:r>
            <a:r>
              <a:rPr lang="en-US" dirty="0">
                <a:latin typeface=".VnTime" pitchFamily="34" charset="0"/>
              </a:rPr>
              <a:t> </a:t>
            </a:r>
            <a:r>
              <a:rPr lang="en-US" dirty="0" err="1">
                <a:latin typeface=".VnTime" pitchFamily="34" charset="0"/>
              </a:rPr>
              <a:t>hiÖu</a:t>
            </a:r>
            <a:r>
              <a:rPr lang="en-US" dirty="0">
                <a:latin typeface=".VnTime" pitchFamily="34" charset="0"/>
              </a:rPr>
              <a:t> ë lµ </a:t>
            </a:r>
          </a:p>
          <a:p>
            <a:pPr eaLnBrk="0" hangingPunct="0"/>
            <a:r>
              <a:rPr lang="en-US" dirty="0">
                <a:latin typeface=".VnTime" pitchFamily="34" charset="0"/>
              </a:rPr>
              <a:t>	A. 2;		B. 15;		C. 4;		D. 8</a:t>
            </a:r>
          </a:p>
          <a:p>
            <a:pPr eaLnBrk="0" hangingPunct="0"/>
            <a:r>
              <a:rPr lang="en-US" u="sng" dirty="0" err="1">
                <a:solidFill>
                  <a:srgbClr val="0000CC"/>
                </a:solidFill>
                <a:latin typeface=".VnTime" pitchFamily="34" charset="0"/>
              </a:rPr>
              <a:t>C©u</a:t>
            </a:r>
            <a:r>
              <a:rPr lang="en-US" u="sng" dirty="0">
                <a:solidFill>
                  <a:srgbClr val="0000CC"/>
                </a:solidFill>
                <a:latin typeface=".VnTime" pitchFamily="34" charset="0"/>
              </a:rPr>
              <a:t> 3.</a:t>
            </a:r>
            <a:r>
              <a:rPr lang="en-US" dirty="0">
                <a:latin typeface=".VnTime" pitchFamily="34" charset="0"/>
              </a:rPr>
              <a:t> </a:t>
            </a:r>
            <a:r>
              <a:rPr lang="en-US" dirty="0" err="1">
                <a:latin typeface=".VnTime" pitchFamily="34" charset="0"/>
              </a:rPr>
              <a:t>Sè</a:t>
            </a:r>
            <a:r>
              <a:rPr lang="en-US" dirty="0">
                <a:latin typeface=".VnTime" pitchFamily="34" charset="0"/>
              </a:rPr>
              <a:t> con </a:t>
            </a:r>
            <a:r>
              <a:rPr lang="en-US" dirty="0" err="1">
                <a:latin typeface=".VnTime" pitchFamily="34" charset="0"/>
              </a:rPr>
              <a:t>trong</a:t>
            </a:r>
            <a:r>
              <a:rPr lang="en-US" dirty="0">
                <a:latin typeface=".VnTime" pitchFamily="34" charset="0"/>
              </a:rPr>
              <a:t> </a:t>
            </a:r>
            <a:r>
              <a:rPr lang="en-US" dirty="0" err="1">
                <a:latin typeface=".VnTime" pitchFamily="34" charset="0"/>
              </a:rPr>
              <a:t>mçi</a:t>
            </a:r>
            <a:r>
              <a:rPr lang="en-US" dirty="0">
                <a:latin typeface=".VnTime" pitchFamily="34" charset="0"/>
              </a:rPr>
              <a:t> </a:t>
            </a:r>
            <a:r>
              <a:rPr lang="en-US" dirty="0" err="1">
                <a:latin typeface=".VnTime" pitchFamily="34" charset="0"/>
              </a:rPr>
              <a:t>gia</a:t>
            </a:r>
            <a:r>
              <a:rPr lang="en-US" dirty="0">
                <a:latin typeface=".VnTime" pitchFamily="34" charset="0"/>
              </a:rPr>
              <a:t> ®×</a:t>
            </a:r>
            <a:r>
              <a:rPr lang="en-US" dirty="0" err="1">
                <a:latin typeface=".VnTime" pitchFamily="34" charset="0"/>
              </a:rPr>
              <a:t>nh</a:t>
            </a:r>
            <a:r>
              <a:rPr lang="en-US" dirty="0">
                <a:latin typeface=".VnTime" pitchFamily="34" charset="0"/>
              </a:rPr>
              <a:t> </a:t>
            </a:r>
            <a:r>
              <a:rPr lang="en-US" dirty="0" err="1">
                <a:latin typeface=".VnTime" pitchFamily="34" charset="0"/>
              </a:rPr>
              <a:t>thÊp</a:t>
            </a:r>
            <a:r>
              <a:rPr lang="en-US" dirty="0">
                <a:latin typeface=".VnTime" pitchFamily="34" charset="0"/>
              </a:rPr>
              <a:t> </a:t>
            </a:r>
            <a:r>
              <a:rPr lang="en-US" dirty="0" err="1">
                <a:latin typeface=".VnTime" pitchFamily="34" charset="0"/>
              </a:rPr>
              <a:t>nhÊt</a:t>
            </a:r>
            <a:r>
              <a:rPr lang="en-US" dirty="0">
                <a:latin typeface=".VnTime" pitchFamily="34" charset="0"/>
              </a:rPr>
              <a:t> vµ </a:t>
            </a:r>
            <a:r>
              <a:rPr lang="en-US" dirty="0" err="1">
                <a:latin typeface=".VnTime" pitchFamily="34" charset="0"/>
              </a:rPr>
              <a:t>cao</a:t>
            </a:r>
            <a:r>
              <a:rPr lang="en-US" dirty="0">
                <a:latin typeface=".VnTime" pitchFamily="34" charset="0"/>
              </a:rPr>
              <a:t> </a:t>
            </a:r>
            <a:r>
              <a:rPr lang="en-US" dirty="0" err="1">
                <a:latin typeface=".VnTime" pitchFamily="34" charset="0"/>
              </a:rPr>
              <a:t>nhÊt</a:t>
            </a:r>
            <a:r>
              <a:rPr lang="en-US" dirty="0">
                <a:latin typeface=".VnTime" pitchFamily="34" charset="0"/>
              </a:rPr>
              <a:t> </a:t>
            </a:r>
            <a:r>
              <a:rPr lang="en-US" dirty="0" err="1">
                <a:latin typeface=".VnTime" pitchFamily="34" charset="0"/>
              </a:rPr>
              <a:t>lÇn</a:t>
            </a:r>
            <a:r>
              <a:rPr lang="en-US" dirty="0">
                <a:latin typeface=".VnTime" pitchFamily="34" charset="0"/>
              </a:rPr>
              <a:t> </a:t>
            </a:r>
            <a:r>
              <a:rPr lang="en-US" dirty="0" err="1">
                <a:latin typeface=".VnTime" pitchFamily="34" charset="0"/>
              </a:rPr>
              <a:t>l­ît</a:t>
            </a:r>
            <a:r>
              <a:rPr lang="en-US" dirty="0">
                <a:latin typeface=".VnTime" pitchFamily="34" charset="0"/>
              </a:rPr>
              <a:t> lµ</a:t>
            </a:r>
          </a:p>
          <a:p>
            <a:pPr eaLnBrk="0" hangingPunct="0"/>
            <a:r>
              <a:rPr lang="en-US" dirty="0" smtClean="0">
                <a:latin typeface=".VnTime" pitchFamily="34" charset="0"/>
              </a:rPr>
              <a:t>A</a:t>
            </a:r>
            <a:r>
              <a:rPr lang="en-US" dirty="0">
                <a:latin typeface=".VnTime" pitchFamily="34" charset="0"/>
              </a:rPr>
              <a:t>. 1 vµ 2;	B. 1 vµ 3;	</a:t>
            </a:r>
            <a:r>
              <a:rPr lang="en-US" dirty="0" smtClean="0">
                <a:latin typeface=".VnTime" pitchFamily="34" charset="0"/>
              </a:rPr>
              <a:t>C</a:t>
            </a:r>
            <a:r>
              <a:rPr lang="en-US" dirty="0">
                <a:latin typeface=".VnTime" pitchFamily="34" charset="0"/>
              </a:rPr>
              <a:t>. 1 vµ 4;		D. 4 vµ 1.</a:t>
            </a:r>
          </a:p>
          <a:p>
            <a:pPr eaLnBrk="0" hangingPunct="0"/>
            <a:r>
              <a:rPr lang="en-US" u="sng" dirty="0" err="1">
                <a:solidFill>
                  <a:srgbClr val="0000CC"/>
                </a:solidFill>
                <a:latin typeface=".VnTime" pitchFamily="34" charset="0"/>
              </a:rPr>
              <a:t>C©u</a:t>
            </a:r>
            <a:r>
              <a:rPr lang="en-US" u="sng" dirty="0">
                <a:solidFill>
                  <a:srgbClr val="0000CC"/>
                </a:solidFill>
                <a:latin typeface=".VnTime" pitchFamily="34" charset="0"/>
              </a:rPr>
              <a:t> 4.</a:t>
            </a:r>
            <a:r>
              <a:rPr lang="en-US" dirty="0">
                <a:latin typeface=".VnTime" pitchFamily="34" charset="0"/>
              </a:rPr>
              <a:t> </a:t>
            </a:r>
            <a:r>
              <a:rPr lang="en-US" dirty="0" err="1">
                <a:latin typeface=".VnTime" pitchFamily="34" charset="0"/>
              </a:rPr>
              <a:t>Sè</a:t>
            </a:r>
            <a:r>
              <a:rPr lang="en-US" dirty="0">
                <a:latin typeface=".VnTime" pitchFamily="34" charset="0"/>
              </a:rPr>
              <a:t> </a:t>
            </a:r>
            <a:r>
              <a:rPr lang="en-US" dirty="0" err="1">
                <a:latin typeface=".VnTime" pitchFamily="34" charset="0"/>
              </a:rPr>
              <a:t>gia</a:t>
            </a:r>
            <a:r>
              <a:rPr lang="en-US" dirty="0">
                <a:latin typeface=".VnTime" pitchFamily="34" charset="0"/>
              </a:rPr>
              <a:t> ®×</a:t>
            </a:r>
            <a:r>
              <a:rPr lang="en-US" dirty="0" err="1">
                <a:latin typeface=".VnTime" pitchFamily="34" charset="0"/>
              </a:rPr>
              <a:t>nh</a:t>
            </a:r>
            <a:r>
              <a:rPr lang="en-US" dirty="0">
                <a:latin typeface=".VnTime" pitchFamily="34" charset="0"/>
              </a:rPr>
              <a:t> </a:t>
            </a:r>
            <a:r>
              <a:rPr lang="en-US" dirty="0" err="1">
                <a:latin typeface=".VnTime" pitchFamily="34" charset="0"/>
              </a:rPr>
              <a:t>sinh</a:t>
            </a:r>
            <a:r>
              <a:rPr lang="en-US" dirty="0">
                <a:latin typeface=".VnTime" pitchFamily="34" charset="0"/>
              </a:rPr>
              <a:t> con </a:t>
            </a:r>
            <a:r>
              <a:rPr lang="en-US" dirty="0" err="1">
                <a:latin typeface=".VnTime" pitchFamily="34" charset="0"/>
              </a:rPr>
              <a:t>thø</a:t>
            </a:r>
            <a:r>
              <a:rPr lang="en-US" dirty="0">
                <a:latin typeface=".VnTime" pitchFamily="34" charset="0"/>
              </a:rPr>
              <a:t> 3 vµ </a:t>
            </a:r>
            <a:r>
              <a:rPr lang="en-US" dirty="0" err="1">
                <a:latin typeface=".VnTime" pitchFamily="34" charset="0"/>
              </a:rPr>
              <a:t>thø</a:t>
            </a:r>
            <a:r>
              <a:rPr lang="en-US" dirty="0">
                <a:latin typeface=".VnTime" pitchFamily="34" charset="0"/>
              </a:rPr>
              <a:t> 4 lµ</a:t>
            </a:r>
          </a:p>
          <a:p>
            <a:pPr eaLnBrk="0" hangingPunct="0"/>
            <a:r>
              <a:rPr lang="en-US" dirty="0">
                <a:latin typeface=".VnTime" pitchFamily="34" charset="0"/>
              </a:rPr>
              <a:t>	A. 1;		B. 2;		C. 3;		D. 4</a:t>
            </a:r>
          </a:p>
          <a:p>
            <a:pPr eaLnBrk="0" hangingPunct="0"/>
            <a:r>
              <a:rPr lang="en-US" u="sng" dirty="0" err="1">
                <a:solidFill>
                  <a:srgbClr val="0000CC"/>
                </a:solidFill>
                <a:latin typeface=".VnTime" pitchFamily="34" charset="0"/>
              </a:rPr>
              <a:t>C©u</a:t>
            </a:r>
            <a:r>
              <a:rPr lang="en-US" u="sng" dirty="0">
                <a:solidFill>
                  <a:srgbClr val="0000CC"/>
                </a:solidFill>
                <a:latin typeface=".VnTime" pitchFamily="34" charset="0"/>
              </a:rPr>
              <a:t> 5.</a:t>
            </a:r>
            <a:r>
              <a:rPr lang="en-US" dirty="0">
                <a:latin typeface=".VnTime" pitchFamily="34" charset="0"/>
              </a:rPr>
              <a:t> </a:t>
            </a:r>
            <a:r>
              <a:rPr lang="en-US" i="1" dirty="0" err="1"/>
              <a:t>Số</a:t>
            </a:r>
            <a:r>
              <a:rPr lang="en-US" i="1" dirty="0"/>
              <a:t> </a:t>
            </a:r>
            <a:r>
              <a:rPr lang="en-US" i="1" dirty="0" err="1"/>
              <a:t>gia</a:t>
            </a:r>
            <a:r>
              <a:rPr lang="en-US" i="1" dirty="0"/>
              <a:t> </a:t>
            </a:r>
            <a:r>
              <a:rPr lang="en-US" i="1" dirty="0" err="1"/>
              <a:t>đình</a:t>
            </a:r>
            <a:r>
              <a:rPr lang="en-US" dirty="0">
                <a:latin typeface=".VnTime" pitchFamily="34" charset="0"/>
              </a:rPr>
              <a:t> </a:t>
            </a:r>
            <a:r>
              <a:rPr lang="en-US" dirty="0" err="1">
                <a:latin typeface=".VnTime" pitchFamily="34" charset="0"/>
              </a:rPr>
              <a:t>sinh</a:t>
            </a:r>
            <a:r>
              <a:rPr lang="en-US" dirty="0">
                <a:latin typeface=".VnTime" pitchFamily="34" charset="0"/>
              </a:rPr>
              <a:t> 2 con  lµ</a:t>
            </a:r>
          </a:p>
          <a:p>
            <a:pPr eaLnBrk="0" hangingPunct="0"/>
            <a:r>
              <a:rPr lang="en-US" dirty="0">
                <a:latin typeface=".VnTime" pitchFamily="34" charset="0"/>
              </a:rPr>
              <a:t>      A. 2;		B. 8;		C. 9;		D. 10</a:t>
            </a:r>
          </a:p>
        </p:txBody>
      </p:sp>
    </p:spTree>
    <p:controls>
      <mc:AlternateContent xmlns:mc="http://schemas.openxmlformats.org/markup-compatibility/2006">
        <mc:Choice xmlns:v="urn:schemas-microsoft-com:vml" Requires="v">
          <p:control spid="153745" name="TextBox1" r:id="rId2" imgW="371520" imgH="295200"/>
        </mc:Choice>
        <mc:Fallback>
          <p:control name="TextBox1" r:id="rId2" imgW="371520" imgH="295200">
            <p:pic>
              <p:nvPicPr>
                <p:cNvPr id="0" name="TextBox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7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962900" y="4267200"/>
                  <a:ext cx="368300" cy="2921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53746" name="TextBox2" r:id="rId3" imgW="371520" imgH="295200"/>
        </mc:Choice>
        <mc:Fallback>
          <p:control name="TextBox2" r:id="rId3" imgW="371520" imgH="295200">
            <p:pic>
              <p:nvPicPr>
                <p:cNvPr id="0" name="TextBox2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7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924800" y="4267200"/>
                  <a:ext cx="368300" cy="2921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53747" name="TextBox6" r:id="rId4" imgW="371520" imgH="295200"/>
        </mc:Choice>
        <mc:Fallback>
          <p:control name="TextBox6" r:id="rId4" imgW="371520" imgH="295200">
            <p:pic>
              <p:nvPicPr>
                <p:cNvPr id="0" name="TextBox6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7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924800" y="4267200"/>
                  <a:ext cx="368300" cy="2921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53748" name="TextBox8" r:id="rId5" imgW="371520" imgH="295200"/>
        </mc:Choice>
        <mc:Fallback>
          <p:control name="TextBox8" r:id="rId5" imgW="371520" imgH="295200">
            <p:pic>
              <p:nvPicPr>
                <p:cNvPr id="0" name="TextBox8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7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886700" y="4267200"/>
                  <a:ext cx="368300" cy="2921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53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53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1537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1537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1537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1537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1537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3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2000"/>
                                        <p:tgtEl>
                                          <p:spTgt spid="15373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3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2000"/>
                                        <p:tgtEl>
                                          <p:spTgt spid="15373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3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6" dur="2000"/>
                                        <p:tgtEl>
                                          <p:spTgt spid="15373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3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9" dur="2000"/>
                                        <p:tgtEl>
                                          <p:spTgt spid="15373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3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15373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3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5" dur="2000"/>
                                        <p:tgtEl>
                                          <p:spTgt spid="15373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708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457200" y="228600"/>
            <a:ext cx="1524000" cy="7620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3</a:t>
            </a:r>
            <a:endParaRPr lang="en-US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3126" y="1447800"/>
            <a:ext cx="7232074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2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1.Vấn </a:t>
            </a:r>
            <a:r>
              <a:rPr lang="en-US" sz="22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2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hay </a:t>
            </a:r>
            <a:r>
              <a:rPr lang="en-US" sz="22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tượng</a:t>
            </a:r>
            <a:r>
              <a:rPr lang="en-US" sz="2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mà</a:t>
            </a:r>
            <a:r>
              <a:rPr lang="en-US" sz="2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sz="22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2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sz="2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hiểu</a:t>
            </a:r>
            <a:r>
              <a:rPr lang="en-US" sz="2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gọi</a:t>
            </a:r>
            <a:r>
              <a:rPr lang="en-US" sz="2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endParaRPr lang="en-US" sz="2200" dirty="0">
              <a:solidFill>
                <a:prstClr val="black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7169726" y="1676400"/>
            <a:ext cx="1821874" cy="6096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2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2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sz="2200" dirty="0">
              <a:solidFill>
                <a:prstClr val="black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6200" y="2133600"/>
            <a:ext cx="480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2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2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2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tượng</a:t>
            </a:r>
            <a:r>
              <a:rPr lang="en-US" sz="2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2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tra</a:t>
            </a:r>
            <a:r>
              <a:rPr lang="en-US" sz="2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gọi</a:t>
            </a:r>
            <a:r>
              <a:rPr lang="en-US" sz="2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…</a:t>
            </a:r>
            <a:endParaRPr lang="en-US" sz="2200" dirty="0">
              <a:solidFill>
                <a:prstClr val="black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7162800" y="2895600"/>
            <a:ext cx="3352800" cy="6096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2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liệu</a:t>
            </a:r>
            <a:r>
              <a:rPr lang="en-US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thống</a:t>
            </a:r>
            <a:r>
              <a:rPr lang="en-US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kê</a:t>
            </a:r>
            <a:endParaRPr lang="en-US" sz="2200" dirty="0">
              <a:solidFill>
                <a:srgbClr val="FF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6200" y="2888673"/>
            <a:ext cx="76200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2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22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liệu</a:t>
            </a:r>
            <a:r>
              <a:rPr lang="en-US" sz="2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thu</a:t>
            </a:r>
            <a:r>
              <a:rPr lang="en-US" sz="2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thập</a:t>
            </a:r>
            <a:r>
              <a:rPr lang="en-US" sz="2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2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tra</a:t>
            </a:r>
            <a:r>
              <a:rPr lang="en-US" sz="2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2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sz="2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gọi</a:t>
            </a:r>
            <a:r>
              <a:rPr lang="en-US" sz="2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…</a:t>
            </a:r>
            <a:endParaRPr lang="en-US" sz="2200" dirty="0">
              <a:solidFill>
                <a:prstClr val="black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4495800" y="2362200"/>
            <a:ext cx="3352800" cy="6096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đơn</a:t>
            </a:r>
            <a:r>
              <a:rPr lang="en-US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tra</a:t>
            </a:r>
            <a:endParaRPr lang="en-US" sz="2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sz="2200" dirty="0">
              <a:solidFill>
                <a:prstClr val="black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81000" y="3449782"/>
            <a:ext cx="54102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2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2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liệu</a:t>
            </a:r>
            <a:r>
              <a:rPr lang="en-US" sz="2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2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sz="2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2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sz="2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).</a:t>
            </a:r>
          </a:p>
        </p:txBody>
      </p:sp>
      <p:sp>
        <p:nvSpPr>
          <p:cNvPr id="11" name="Rectangle 10"/>
          <p:cNvSpPr/>
          <p:nvPr/>
        </p:nvSpPr>
        <p:spPr>
          <a:xfrm>
            <a:off x="76200" y="4038600"/>
            <a:ext cx="50292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2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en-US" sz="22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tất</a:t>
            </a:r>
            <a:r>
              <a:rPr lang="en-US" sz="2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sz="2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2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sz="2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2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sz="2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…</a:t>
            </a:r>
            <a:endParaRPr lang="en-US" sz="2200" dirty="0">
              <a:solidFill>
                <a:prstClr val="black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4648200" y="4038600"/>
            <a:ext cx="3352800" cy="6096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đơn</a:t>
            </a:r>
            <a:r>
              <a:rPr lang="en-US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tra</a:t>
            </a:r>
            <a:r>
              <a:rPr lang="en-US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).</a:t>
            </a:r>
          </a:p>
        </p:txBody>
      </p:sp>
      <p:sp>
        <p:nvSpPr>
          <p:cNvPr id="13" name="Rectangle 12"/>
          <p:cNvSpPr/>
          <p:nvPr/>
        </p:nvSpPr>
        <p:spPr>
          <a:xfrm>
            <a:off x="76200" y="4648200"/>
            <a:ext cx="861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2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en-US" sz="22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sz="2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xuất</a:t>
            </a:r>
            <a:r>
              <a:rPr lang="en-US" sz="2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2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sz="2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dãy</a:t>
            </a:r>
            <a:r>
              <a:rPr lang="en-US" sz="2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2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sz="2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2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sz="2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…</a:t>
            </a:r>
            <a:endParaRPr lang="en-US" sz="2200" dirty="0">
              <a:solidFill>
                <a:prstClr val="black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152400" y="5181600"/>
            <a:ext cx="3352800" cy="6096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tần</a:t>
            </a:r>
            <a:r>
              <a:rPr lang="en-US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793070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5109" name="Group 5"/>
          <p:cNvGrpSpPr>
            <a:grpSpLocks/>
          </p:cNvGrpSpPr>
          <p:nvPr/>
        </p:nvGrpSpPr>
        <p:grpSpPr bwMode="auto">
          <a:xfrm>
            <a:off x="230188" y="838200"/>
            <a:ext cx="7694612" cy="5791200"/>
            <a:chOff x="783" y="658"/>
            <a:chExt cx="4479" cy="3458"/>
          </a:xfrm>
        </p:grpSpPr>
        <p:pic>
          <p:nvPicPr>
            <p:cNvPr id="175110" name="Picture 6" descr="bai 20-01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8" y="658"/>
              <a:ext cx="4464" cy="41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175111" name="Group 7"/>
            <p:cNvGrpSpPr>
              <a:grpSpLocks/>
            </p:cNvGrpSpPr>
            <p:nvPr/>
          </p:nvGrpSpPr>
          <p:grpSpPr bwMode="auto">
            <a:xfrm>
              <a:off x="783" y="1044"/>
              <a:ext cx="2928" cy="3072"/>
              <a:chOff x="0" y="960"/>
              <a:chExt cx="2928" cy="3072"/>
            </a:xfrm>
          </p:grpSpPr>
          <p:pic>
            <p:nvPicPr>
              <p:cNvPr id="175112" name="Picture 8" descr="bai 20-02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960"/>
                <a:ext cx="2928" cy="172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75113" name="Picture 9" descr="bai 20-03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8" y="2688"/>
                <a:ext cx="2907" cy="1344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</p:grpSp>
      <p:sp>
        <p:nvSpPr>
          <p:cNvPr id="175114" name="Text Box 10"/>
          <p:cNvSpPr txBox="1">
            <a:spLocks noChangeArrowheads="1"/>
          </p:cNvSpPr>
          <p:nvPr/>
        </p:nvSpPr>
        <p:spPr bwMode="auto">
          <a:xfrm>
            <a:off x="5410201" y="1676400"/>
            <a:ext cx="3087688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800100" indent="-3429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257300" indent="-3429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14500" indent="-3429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171700" indent="-3429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dirty="0">
                <a:solidFill>
                  <a:srgbClr val="800000"/>
                </a:solidFill>
                <a:latin typeface=".VnTime" pitchFamily="34" charset="0"/>
              </a:rPr>
              <a:t>a) </a:t>
            </a:r>
            <a:r>
              <a:rPr lang="en-US" dirty="0" err="1">
                <a:solidFill>
                  <a:srgbClr val="800000"/>
                </a:solidFill>
                <a:latin typeface=".VnTime" pitchFamily="34" charset="0"/>
              </a:rPr>
              <a:t>DÊu</a:t>
            </a:r>
            <a:r>
              <a:rPr lang="en-US" dirty="0">
                <a:solidFill>
                  <a:srgbClr val="800000"/>
                </a:solidFill>
                <a:latin typeface=".VnTime" pitchFamily="34" charset="0"/>
              </a:rPr>
              <a:t> </a:t>
            </a:r>
            <a:r>
              <a:rPr lang="en-US" dirty="0" err="1">
                <a:solidFill>
                  <a:srgbClr val="800000"/>
                </a:solidFill>
                <a:latin typeface=".VnTime" pitchFamily="34" charset="0"/>
              </a:rPr>
              <a:t>hiÖu</a:t>
            </a:r>
            <a:r>
              <a:rPr lang="en-US" dirty="0">
                <a:solidFill>
                  <a:srgbClr val="800000"/>
                </a:solidFill>
                <a:latin typeface=".VnTime" pitchFamily="34" charset="0"/>
              </a:rPr>
              <a:t> ë ®©y lµ g×?</a:t>
            </a:r>
          </a:p>
          <a:p>
            <a:pPr eaLnBrk="0" hangingPunct="0">
              <a:spcBef>
                <a:spcPct val="50000"/>
              </a:spcBef>
            </a:pPr>
            <a:r>
              <a:rPr lang="en-US" dirty="0">
                <a:solidFill>
                  <a:srgbClr val="0000CC"/>
                </a:solidFill>
                <a:latin typeface=".VnTime" pitchFamily="34" charset="0"/>
              </a:rPr>
              <a:t>b) </a:t>
            </a:r>
            <a:r>
              <a:rPr lang="en-US" dirty="0" err="1">
                <a:solidFill>
                  <a:srgbClr val="0000CC"/>
                </a:solidFill>
                <a:latin typeface=".VnTime" pitchFamily="34" charset="0"/>
              </a:rPr>
              <a:t>LËp</a:t>
            </a:r>
            <a:r>
              <a:rPr lang="en-US" dirty="0">
                <a:solidFill>
                  <a:srgbClr val="0000CC"/>
                </a:solidFill>
                <a:latin typeface=".VnTime" pitchFamily="34" charset="0"/>
              </a:rPr>
              <a:t> </a:t>
            </a:r>
            <a:r>
              <a:rPr lang="en-US" dirty="0" err="1">
                <a:solidFill>
                  <a:srgbClr val="0000CC"/>
                </a:solidFill>
                <a:latin typeface=".VnTime" pitchFamily="34" charset="0"/>
              </a:rPr>
              <a:t>b¶ng</a:t>
            </a:r>
            <a:r>
              <a:rPr lang="en-US" dirty="0">
                <a:solidFill>
                  <a:srgbClr val="0000CC"/>
                </a:solidFill>
                <a:latin typeface=".VnTime" pitchFamily="34" charset="0"/>
              </a:rPr>
              <a:t> “</a:t>
            </a:r>
            <a:r>
              <a:rPr lang="en-US" dirty="0" err="1">
                <a:solidFill>
                  <a:srgbClr val="0000CC"/>
                </a:solidFill>
                <a:latin typeface=".VnTime" pitchFamily="34" charset="0"/>
              </a:rPr>
              <a:t>tÇn</a:t>
            </a:r>
            <a:r>
              <a:rPr lang="en-US" dirty="0">
                <a:solidFill>
                  <a:srgbClr val="0000CC"/>
                </a:solidFill>
                <a:latin typeface=".VnTime" pitchFamily="34" charset="0"/>
              </a:rPr>
              <a:t> </a:t>
            </a:r>
            <a:r>
              <a:rPr lang="en-US" dirty="0" err="1">
                <a:solidFill>
                  <a:srgbClr val="0000CC"/>
                </a:solidFill>
                <a:latin typeface=".VnTime" pitchFamily="34" charset="0"/>
              </a:rPr>
              <a:t>sè</a:t>
            </a:r>
            <a:r>
              <a:rPr lang="en-US" dirty="0">
                <a:solidFill>
                  <a:srgbClr val="0000CC"/>
                </a:solidFill>
                <a:latin typeface=".VnTime" pitchFamily="34" charset="0"/>
              </a:rPr>
              <a:t>”.</a:t>
            </a:r>
          </a:p>
          <a:p>
            <a:pPr eaLnBrk="0" hangingPunct="0">
              <a:spcBef>
                <a:spcPct val="50000"/>
              </a:spcBef>
            </a:pPr>
            <a:r>
              <a:rPr lang="en-US" dirty="0">
                <a:solidFill>
                  <a:srgbClr val="0000CC"/>
                </a:solidFill>
                <a:latin typeface=".VnTime" pitchFamily="34" charset="0"/>
              </a:rPr>
              <a:t>c) </a:t>
            </a:r>
            <a:r>
              <a:rPr lang="en-US" dirty="0" err="1">
                <a:solidFill>
                  <a:srgbClr val="0000CC"/>
                </a:solidFill>
                <a:latin typeface=".VnTime" pitchFamily="34" charset="0"/>
              </a:rPr>
              <a:t>Dùng</a:t>
            </a:r>
            <a:r>
              <a:rPr lang="en-US" dirty="0">
                <a:solidFill>
                  <a:srgbClr val="0000CC"/>
                </a:solidFill>
                <a:latin typeface=".VnTime" pitchFamily="34" charset="0"/>
              </a:rPr>
              <a:t> </a:t>
            </a:r>
            <a:r>
              <a:rPr lang="en-US" dirty="0" err="1">
                <a:solidFill>
                  <a:srgbClr val="0000CC"/>
                </a:solidFill>
                <a:latin typeface=".VnTime" pitchFamily="34" charset="0"/>
              </a:rPr>
              <a:t>biÓu</a:t>
            </a:r>
            <a:r>
              <a:rPr lang="en-US" dirty="0">
                <a:solidFill>
                  <a:srgbClr val="0000CC"/>
                </a:solidFill>
                <a:latin typeface=".VnTime" pitchFamily="34" charset="0"/>
              </a:rPr>
              <a:t> ®å ®o¹n th¼ng.</a:t>
            </a:r>
          </a:p>
          <a:p>
            <a:pPr eaLnBrk="0" hangingPunct="0">
              <a:spcBef>
                <a:spcPct val="50000"/>
              </a:spcBef>
            </a:pPr>
            <a:r>
              <a:rPr lang="en-US" dirty="0">
                <a:solidFill>
                  <a:srgbClr val="0000CC"/>
                </a:solidFill>
                <a:latin typeface=".VnTime" pitchFamily="34" charset="0"/>
              </a:rPr>
              <a:t>d) </a:t>
            </a:r>
            <a:r>
              <a:rPr lang="en-US" dirty="0" err="1">
                <a:solidFill>
                  <a:srgbClr val="0000CC"/>
                </a:solidFill>
                <a:latin typeface=".VnTime" pitchFamily="34" charset="0"/>
              </a:rPr>
              <a:t>TÝnh</a:t>
            </a:r>
            <a:r>
              <a:rPr lang="en-US" dirty="0">
                <a:solidFill>
                  <a:srgbClr val="0000CC"/>
                </a:solidFill>
                <a:latin typeface=".VnTime" pitchFamily="34" charset="0"/>
              </a:rPr>
              <a:t> </a:t>
            </a:r>
            <a:r>
              <a:rPr lang="en-US" dirty="0" err="1">
                <a:solidFill>
                  <a:srgbClr val="0000CC"/>
                </a:solidFill>
                <a:latin typeface=".VnTime" pitchFamily="34" charset="0"/>
              </a:rPr>
              <a:t>sè</a:t>
            </a:r>
            <a:r>
              <a:rPr lang="en-US" dirty="0">
                <a:solidFill>
                  <a:srgbClr val="0000CC"/>
                </a:solidFill>
                <a:latin typeface=".VnTime" pitchFamily="34" charset="0"/>
              </a:rPr>
              <a:t> </a:t>
            </a:r>
            <a:r>
              <a:rPr lang="en-US" dirty="0" err="1">
                <a:solidFill>
                  <a:srgbClr val="0000CC"/>
                </a:solidFill>
                <a:latin typeface=".VnTime" pitchFamily="34" charset="0"/>
              </a:rPr>
              <a:t>trung</a:t>
            </a:r>
            <a:r>
              <a:rPr lang="en-US" dirty="0">
                <a:solidFill>
                  <a:srgbClr val="0000CC"/>
                </a:solidFill>
                <a:latin typeface=".VnTime" pitchFamily="34" charset="0"/>
              </a:rPr>
              <a:t> </a:t>
            </a:r>
            <a:r>
              <a:rPr lang="en-US" dirty="0" err="1">
                <a:solidFill>
                  <a:srgbClr val="0000CC"/>
                </a:solidFill>
                <a:latin typeface=".VnTime" pitchFamily="34" charset="0"/>
              </a:rPr>
              <a:t>b×nh</a:t>
            </a:r>
            <a:r>
              <a:rPr lang="en-US" dirty="0">
                <a:solidFill>
                  <a:srgbClr val="0000CC"/>
                </a:solidFill>
                <a:latin typeface=".VnTime" pitchFamily="34" charset="0"/>
              </a:rPr>
              <a:t> </a:t>
            </a:r>
            <a:r>
              <a:rPr lang="en-US" dirty="0" err="1">
                <a:solidFill>
                  <a:srgbClr val="0000CC"/>
                </a:solidFill>
                <a:latin typeface=".VnTime" pitchFamily="34" charset="0"/>
              </a:rPr>
              <a:t>céng</a:t>
            </a:r>
            <a:r>
              <a:rPr lang="en-US" dirty="0">
                <a:solidFill>
                  <a:srgbClr val="0000CC"/>
                </a:solidFill>
                <a:latin typeface=".VnTime" pitchFamily="34" charset="0"/>
              </a:rPr>
              <a:t>.</a:t>
            </a:r>
          </a:p>
          <a:p>
            <a:pPr eaLnBrk="0" hangingPunct="0">
              <a:spcBef>
                <a:spcPct val="50000"/>
              </a:spcBef>
            </a:pPr>
            <a:r>
              <a:rPr lang="en-US" dirty="0">
                <a:solidFill>
                  <a:srgbClr val="800000"/>
                </a:solidFill>
                <a:latin typeface=".VnTime" pitchFamily="34" charset="0"/>
              </a:rPr>
              <a:t>    </a:t>
            </a:r>
            <a:r>
              <a:rPr lang="en-US" dirty="0" err="1">
                <a:solidFill>
                  <a:srgbClr val="800000"/>
                </a:solidFill>
                <a:latin typeface=".VnTime" pitchFamily="34" charset="0"/>
              </a:rPr>
              <a:t>T×m</a:t>
            </a:r>
            <a:r>
              <a:rPr lang="en-US" dirty="0">
                <a:solidFill>
                  <a:srgbClr val="800000"/>
                </a:solidFill>
                <a:latin typeface=".VnTime" pitchFamily="34" charset="0"/>
              </a:rPr>
              <a:t> </a:t>
            </a:r>
            <a:r>
              <a:rPr lang="en-US" dirty="0" err="1">
                <a:solidFill>
                  <a:srgbClr val="800000"/>
                </a:solidFill>
                <a:latin typeface=".VnTime" pitchFamily="34" charset="0"/>
              </a:rPr>
              <a:t>mèt</a:t>
            </a:r>
            <a:r>
              <a:rPr lang="en-US" dirty="0">
                <a:solidFill>
                  <a:srgbClr val="800000"/>
                </a:solidFill>
                <a:latin typeface=".VnTime" pitchFamily="34" charset="0"/>
              </a:rPr>
              <a:t> </a:t>
            </a:r>
            <a:r>
              <a:rPr lang="en-US" dirty="0" err="1">
                <a:solidFill>
                  <a:srgbClr val="800000"/>
                </a:solidFill>
                <a:latin typeface=".VnTime" pitchFamily="34" charset="0"/>
              </a:rPr>
              <a:t>cña</a:t>
            </a:r>
            <a:r>
              <a:rPr lang="en-US" dirty="0">
                <a:solidFill>
                  <a:srgbClr val="800000"/>
                </a:solidFill>
                <a:latin typeface=".VnTime" pitchFamily="34" charset="0"/>
              </a:rPr>
              <a:t> </a:t>
            </a:r>
            <a:r>
              <a:rPr lang="en-US" dirty="0" err="1">
                <a:solidFill>
                  <a:srgbClr val="800000"/>
                </a:solidFill>
                <a:latin typeface=".VnTime" pitchFamily="34" charset="0"/>
              </a:rPr>
              <a:t>dÊu</a:t>
            </a:r>
            <a:r>
              <a:rPr lang="en-US" dirty="0">
                <a:solidFill>
                  <a:srgbClr val="800000"/>
                </a:solidFill>
                <a:latin typeface=".VnTime" pitchFamily="34" charset="0"/>
              </a:rPr>
              <a:t> </a:t>
            </a:r>
            <a:r>
              <a:rPr lang="en-US" dirty="0" err="1">
                <a:solidFill>
                  <a:srgbClr val="800000"/>
                </a:solidFill>
                <a:latin typeface=".VnTime" pitchFamily="34" charset="0"/>
              </a:rPr>
              <a:t>hiÖu</a:t>
            </a:r>
            <a:r>
              <a:rPr lang="en-US" dirty="0">
                <a:solidFill>
                  <a:srgbClr val="800000"/>
                </a:solidFill>
                <a:latin typeface=".VnTime" pitchFamily="34" charset="0"/>
              </a:rPr>
              <a:t>.</a:t>
            </a:r>
          </a:p>
        </p:txBody>
      </p:sp>
      <p:sp>
        <p:nvSpPr>
          <p:cNvPr id="175115" name="Text Box 11"/>
          <p:cNvSpPr txBox="1">
            <a:spLocks noChangeArrowheads="1"/>
          </p:cNvSpPr>
          <p:nvPr/>
        </p:nvSpPr>
        <p:spPr bwMode="auto">
          <a:xfrm>
            <a:off x="192088" y="152400"/>
            <a:ext cx="39624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b="1" i="1" dirty="0">
                <a:latin typeface=".VnTime" pitchFamily="34" charset="0"/>
              </a:rPr>
              <a:t>*</a:t>
            </a:r>
            <a:r>
              <a:rPr lang="en-US" sz="2400" b="1" i="1" dirty="0" err="1">
                <a:latin typeface=".VnTime" pitchFamily="34" charset="0"/>
              </a:rPr>
              <a:t>Bµi</a:t>
            </a:r>
            <a:r>
              <a:rPr lang="en-US" sz="2400" b="1" i="1" dirty="0">
                <a:latin typeface=".VnTime" pitchFamily="34" charset="0"/>
              </a:rPr>
              <a:t> 20 (</a:t>
            </a:r>
            <a:r>
              <a:rPr lang="en-US" sz="2400" b="1" i="1" dirty="0" err="1">
                <a:latin typeface=".VnTime" pitchFamily="34" charset="0"/>
              </a:rPr>
              <a:t>SGK.Tr</a:t>
            </a:r>
            <a:r>
              <a:rPr lang="en-US" sz="2400" b="1" i="1" dirty="0">
                <a:latin typeface=".VnTime" pitchFamily="34" charset="0"/>
              </a:rPr>
              <a:t> 23)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7394" name="Group 2"/>
          <p:cNvGraphicFramePr>
            <a:graphicFrameLocks noGrp="1"/>
          </p:cNvGraphicFramePr>
          <p:nvPr/>
        </p:nvGraphicFramePr>
        <p:xfrm>
          <a:off x="457200" y="838200"/>
          <a:ext cx="1752600" cy="4042731"/>
        </p:xfrm>
        <a:graphic>
          <a:graphicData uri="http://schemas.openxmlformats.org/drawingml/2006/table">
            <a:tbl>
              <a:tblPr/>
              <a:tblGrid>
                <a:gridCol w="876300"/>
                <a:gridCol w="876300"/>
              </a:tblGrid>
              <a:tr h="501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Giá trị (x)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Tần số (n)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75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75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75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75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75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75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75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vi-V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N=31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87426" name="Rectangle 34"/>
          <p:cNvSpPr>
            <a:spLocks noChangeArrowheads="1"/>
          </p:cNvSpPr>
          <p:nvPr/>
        </p:nvSpPr>
        <p:spPr bwMode="auto">
          <a:xfrm>
            <a:off x="228600" y="155575"/>
            <a:ext cx="2489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>
                <a:latin typeface=".VnTime" pitchFamily="34" charset="0"/>
              </a:rPr>
              <a:t>b.   B¶ng “tÇn sè” :</a:t>
            </a:r>
          </a:p>
        </p:txBody>
      </p:sp>
      <p:graphicFrame>
        <p:nvGraphicFramePr>
          <p:cNvPr id="187427" name="Group 35"/>
          <p:cNvGraphicFramePr>
            <a:graphicFrameLocks noGrp="1"/>
          </p:cNvGraphicFramePr>
          <p:nvPr/>
        </p:nvGraphicFramePr>
        <p:xfrm>
          <a:off x="4953000" y="925513"/>
          <a:ext cx="3733800" cy="4103691"/>
        </p:xfrm>
        <a:graphic>
          <a:graphicData uri="http://schemas.openxmlformats.org/drawingml/2006/table">
            <a:tbl>
              <a:tblPr/>
              <a:tblGrid>
                <a:gridCol w="1104900"/>
                <a:gridCol w="1104900"/>
                <a:gridCol w="1524000"/>
              </a:tblGrid>
              <a:tr h="501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Giá trị (x)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Tần số (n)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Các tích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(x.n)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75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75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75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75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75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75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75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vi-V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N=31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Tổng: 1090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87469" name="Object 77"/>
          <p:cNvGraphicFramePr>
            <a:graphicFrameLocks noChangeAspect="1"/>
          </p:cNvGraphicFramePr>
          <p:nvPr/>
        </p:nvGraphicFramePr>
        <p:xfrm>
          <a:off x="5562600" y="5119688"/>
          <a:ext cx="1600200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7485" name="Equation" r:id="rId3" imgW="1600200" imgH="558720" progId="Equation.DSMT4">
                  <p:embed/>
                </p:oleObj>
              </mc:Choice>
              <mc:Fallback>
                <p:oleObj name="Equation" r:id="rId3" imgW="1600200" imgH="558720" progId="Equation.DSMT4">
                  <p:embed/>
                  <p:pic>
                    <p:nvPicPr>
                      <p:cNvPr id="0" name="Object 7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2600" y="5119688"/>
                        <a:ext cx="1600200" cy="558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87470" name="Group 78"/>
          <p:cNvGrpSpPr>
            <a:grpSpLocks/>
          </p:cNvGrpSpPr>
          <p:nvPr/>
        </p:nvGrpSpPr>
        <p:grpSpPr bwMode="auto">
          <a:xfrm>
            <a:off x="5562600" y="5805488"/>
            <a:ext cx="3200400" cy="366712"/>
            <a:chOff x="288" y="3120"/>
            <a:chExt cx="2016" cy="231"/>
          </a:xfrm>
        </p:grpSpPr>
        <p:sp>
          <p:nvSpPr>
            <p:cNvPr id="187471" name="Text Box 79"/>
            <p:cNvSpPr txBox="1">
              <a:spLocks noChangeArrowheads="1"/>
            </p:cNvSpPr>
            <p:nvPr/>
          </p:nvSpPr>
          <p:spPr bwMode="auto">
            <a:xfrm>
              <a:off x="288" y="3120"/>
              <a:ext cx="201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>
                  <a:latin typeface="Arial" charset="0"/>
                </a:rPr>
                <a:t>Vậy                (tạ/ha) </a:t>
              </a:r>
            </a:p>
          </p:txBody>
        </p:sp>
        <p:graphicFrame>
          <p:nvGraphicFramePr>
            <p:cNvPr id="187472" name="Object 80"/>
            <p:cNvGraphicFramePr>
              <a:graphicFrameLocks noChangeAspect="1"/>
            </p:cNvGraphicFramePr>
            <p:nvPr/>
          </p:nvGraphicFramePr>
          <p:xfrm>
            <a:off x="664" y="3128"/>
            <a:ext cx="488" cy="20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7486" name="Equation" r:id="rId5" imgW="774360" imgH="330120" progId="Equation.DSMT4">
                    <p:embed/>
                  </p:oleObj>
                </mc:Choice>
                <mc:Fallback>
                  <p:oleObj name="Equation" r:id="rId5" imgW="774360" imgH="330120" progId="Equation.DSMT4">
                    <p:embed/>
                    <p:pic>
                      <p:nvPicPr>
                        <p:cNvPr id="0" name="Object 8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64" y="3128"/>
                          <a:ext cx="488" cy="20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87473" name="Rectangle 81"/>
          <p:cNvSpPr>
            <a:spLocks noChangeArrowheads="1"/>
          </p:cNvSpPr>
          <p:nvPr/>
        </p:nvSpPr>
        <p:spPr bwMode="auto">
          <a:xfrm>
            <a:off x="4191000" y="233363"/>
            <a:ext cx="2981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2400">
                <a:latin typeface=".VnTime" pitchFamily="34" charset="0"/>
              </a:rPr>
              <a:t>d)  Sè trung b×nh céng:</a:t>
            </a:r>
          </a:p>
        </p:txBody>
      </p:sp>
      <p:sp>
        <p:nvSpPr>
          <p:cNvPr id="187474" name="Line 82"/>
          <p:cNvSpPr>
            <a:spLocks noChangeShapeType="1"/>
          </p:cNvSpPr>
          <p:nvPr/>
        </p:nvSpPr>
        <p:spPr bwMode="auto">
          <a:xfrm>
            <a:off x="3581400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87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87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187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187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1874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874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874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187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7426" grpId="0"/>
      <p:bldP spid="187473" grpId="0"/>
      <p:bldP spid="18747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Text Box 2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609600" y="0"/>
            <a:ext cx="8534400" cy="6308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800100" indent="-3429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257300" indent="-3429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14500" indent="-3429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171700" indent="-3429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endParaRPr lang="en-US">
              <a:latin typeface=".VnTime" pitchFamily="34" charset="0"/>
            </a:endParaRPr>
          </a:p>
          <a:p>
            <a:pPr eaLnBrk="0" hangingPunct="0"/>
            <a:endParaRPr lang="en-US">
              <a:latin typeface=".VnTime" pitchFamily="34" charset="0"/>
            </a:endParaRPr>
          </a:p>
          <a:p>
            <a:pPr eaLnBrk="0" hangingPunct="0"/>
            <a:endParaRPr lang="en-US">
              <a:latin typeface=".VnTime" pitchFamily="34" charset="0"/>
            </a:endParaRPr>
          </a:p>
          <a:p>
            <a:pPr eaLnBrk="0" hangingPunct="0"/>
            <a:r>
              <a:rPr lang="en-US">
                <a:latin typeface=".VnTime" pitchFamily="34" charset="0"/>
              </a:rPr>
              <a:t>c) BiÓu ®å ®o¹n th¼ng:</a:t>
            </a:r>
          </a:p>
          <a:p>
            <a:pPr eaLnBrk="0" hangingPunct="0"/>
            <a:endParaRPr lang="en-US">
              <a:latin typeface=".VnTime" pitchFamily="34" charset="0"/>
            </a:endParaRPr>
          </a:p>
          <a:p>
            <a:pPr eaLnBrk="0" hangingPunct="0"/>
            <a:endParaRPr lang="en-US">
              <a:latin typeface=".VnTime" pitchFamily="34" charset="0"/>
            </a:endParaRPr>
          </a:p>
          <a:p>
            <a:pPr eaLnBrk="0" hangingPunct="0"/>
            <a:endParaRPr lang="en-US" sz="1800">
              <a:latin typeface=".VnTime" pitchFamily="34" charset="0"/>
            </a:endParaRPr>
          </a:p>
          <a:p>
            <a:pPr eaLnBrk="0" hangingPunct="0"/>
            <a:endParaRPr lang="en-US" sz="1800">
              <a:latin typeface=".VnTime" pitchFamily="34" charset="0"/>
            </a:endParaRPr>
          </a:p>
          <a:p>
            <a:pPr eaLnBrk="0" hangingPunct="0"/>
            <a:endParaRPr lang="en-US" sz="1800">
              <a:latin typeface=".VnTime" pitchFamily="34" charset="0"/>
            </a:endParaRPr>
          </a:p>
          <a:p>
            <a:pPr eaLnBrk="0" hangingPunct="0"/>
            <a:endParaRPr lang="en-US" sz="1800">
              <a:latin typeface=".VnTime" pitchFamily="34" charset="0"/>
            </a:endParaRPr>
          </a:p>
          <a:p>
            <a:pPr eaLnBrk="0" hangingPunct="0"/>
            <a:endParaRPr lang="en-US" sz="1800">
              <a:latin typeface=".VnTime" pitchFamily="34" charset="0"/>
            </a:endParaRPr>
          </a:p>
          <a:p>
            <a:pPr eaLnBrk="0" hangingPunct="0"/>
            <a:endParaRPr lang="en-US" sz="1800">
              <a:latin typeface=".VnTime" pitchFamily="34" charset="0"/>
            </a:endParaRPr>
          </a:p>
          <a:p>
            <a:pPr eaLnBrk="0" hangingPunct="0"/>
            <a:endParaRPr lang="en-US" sz="1800">
              <a:latin typeface=".VnTime" pitchFamily="34" charset="0"/>
            </a:endParaRPr>
          </a:p>
          <a:p>
            <a:pPr eaLnBrk="0" hangingPunct="0"/>
            <a:endParaRPr lang="en-US" sz="1800">
              <a:latin typeface=".VnTime" pitchFamily="34" charset="0"/>
            </a:endParaRPr>
          </a:p>
          <a:p>
            <a:pPr eaLnBrk="0" hangingPunct="0"/>
            <a:endParaRPr lang="en-US" sz="1800">
              <a:latin typeface=".VnTime" pitchFamily="34" charset="0"/>
            </a:endParaRPr>
          </a:p>
          <a:p>
            <a:pPr eaLnBrk="0" hangingPunct="0"/>
            <a:endParaRPr lang="en-US" sz="1800">
              <a:latin typeface=".VnTime" pitchFamily="34" charset="0"/>
            </a:endParaRPr>
          </a:p>
          <a:p>
            <a:pPr eaLnBrk="0" hangingPunct="0"/>
            <a:endParaRPr lang="en-US" sz="1800">
              <a:latin typeface=".VnTime" pitchFamily="34" charset="0"/>
            </a:endParaRPr>
          </a:p>
          <a:p>
            <a:pPr eaLnBrk="0" hangingPunct="0"/>
            <a:endParaRPr lang="en-US" sz="1800">
              <a:latin typeface=".VnTime" pitchFamily="34" charset="0"/>
            </a:endParaRPr>
          </a:p>
          <a:p>
            <a:pPr eaLnBrk="0" hangingPunct="0"/>
            <a:endParaRPr lang="en-US">
              <a:latin typeface=".VnTime" pitchFamily="34" charset="0"/>
            </a:endParaRPr>
          </a:p>
          <a:p>
            <a:pPr eaLnBrk="0" hangingPunct="0"/>
            <a:r>
              <a:rPr lang="en-US">
                <a:latin typeface=".VnTime" pitchFamily="34" charset="0"/>
              </a:rPr>
              <a:t>e) Mèt cña dÊu hiÖu: M</a:t>
            </a:r>
            <a:r>
              <a:rPr lang="en-US" baseline="-25000">
                <a:latin typeface=".VnTime" pitchFamily="34" charset="0"/>
              </a:rPr>
              <a:t>0</a:t>
            </a:r>
            <a:r>
              <a:rPr lang="en-US">
                <a:latin typeface=".VnTime" pitchFamily="34" charset="0"/>
              </a:rPr>
              <a:t> = 35</a:t>
            </a:r>
          </a:p>
        </p:txBody>
      </p:sp>
      <p:grpSp>
        <p:nvGrpSpPr>
          <p:cNvPr id="186371" name="Group 3"/>
          <p:cNvGrpSpPr>
            <a:grpSpLocks/>
          </p:cNvGrpSpPr>
          <p:nvPr/>
        </p:nvGrpSpPr>
        <p:grpSpPr bwMode="auto">
          <a:xfrm>
            <a:off x="4505325" y="762000"/>
            <a:ext cx="4581525" cy="4221163"/>
            <a:chOff x="1997" y="1354"/>
            <a:chExt cx="2886" cy="2659"/>
          </a:xfrm>
        </p:grpSpPr>
        <p:sp>
          <p:nvSpPr>
            <p:cNvPr id="186372" name="Line 4"/>
            <p:cNvSpPr>
              <a:spLocks noChangeShapeType="1"/>
            </p:cNvSpPr>
            <p:nvPr/>
          </p:nvSpPr>
          <p:spPr bwMode="auto">
            <a:xfrm>
              <a:off x="2011" y="3810"/>
              <a:ext cx="277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6373" name="Line 5"/>
            <p:cNvSpPr>
              <a:spLocks noChangeShapeType="1"/>
            </p:cNvSpPr>
            <p:nvPr/>
          </p:nvSpPr>
          <p:spPr bwMode="auto">
            <a:xfrm>
              <a:off x="2180" y="1423"/>
              <a:ext cx="0" cy="246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6374" name="Line 6"/>
            <p:cNvSpPr>
              <a:spLocks noChangeShapeType="1"/>
            </p:cNvSpPr>
            <p:nvPr/>
          </p:nvSpPr>
          <p:spPr bwMode="auto">
            <a:xfrm>
              <a:off x="2152" y="3575"/>
              <a:ext cx="5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6375" name="Line 7"/>
            <p:cNvSpPr>
              <a:spLocks noChangeShapeType="1"/>
            </p:cNvSpPr>
            <p:nvPr/>
          </p:nvSpPr>
          <p:spPr bwMode="auto">
            <a:xfrm>
              <a:off x="2152" y="3337"/>
              <a:ext cx="5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6376" name="Line 8"/>
            <p:cNvSpPr>
              <a:spLocks noChangeShapeType="1"/>
            </p:cNvSpPr>
            <p:nvPr/>
          </p:nvSpPr>
          <p:spPr bwMode="auto">
            <a:xfrm>
              <a:off x="2152" y="3088"/>
              <a:ext cx="5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6377" name="Line 9"/>
            <p:cNvSpPr>
              <a:spLocks noChangeShapeType="1"/>
            </p:cNvSpPr>
            <p:nvPr/>
          </p:nvSpPr>
          <p:spPr bwMode="auto">
            <a:xfrm>
              <a:off x="2152" y="2850"/>
              <a:ext cx="5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6378" name="Line 10"/>
            <p:cNvSpPr>
              <a:spLocks noChangeShapeType="1"/>
            </p:cNvSpPr>
            <p:nvPr/>
          </p:nvSpPr>
          <p:spPr bwMode="auto">
            <a:xfrm>
              <a:off x="2152" y="2608"/>
              <a:ext cx="5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6379" name="Line 11"/>
            <p:cNvSpPr>
              <a:spLocks noChangeShapeType="1"/>
            </p:cNvSpPr>
            <p:nvPr/>
          </p:nvSpPr>
          <p:spPr bwMode="auto">
            <a:xfrm>
              <a:off x="2152" y="2365"/>
              <a:ext cx="5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6380" name="Line 12"/>
            <p:cNvSpPr>
              <a:spLocks noChangeShapeType="1"/>
            </p:cNvSpPr>
            <p:nvPr/>
          </p:nvSpPr>
          <p:spPr bwMode="auto">
            <a:xfrm>
              <a:off x="2152" y="2133"/>
              <a:ext cx="5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6381" name="Line 13"/>
            <p:cNvSpPr>
              <a:spLocks noChangeShapeType="1"/>
            </p:cNvSpPr>
            <p:nvPr/>
          </p:nvSpPr>
          <p:spPr bwMode="auto">
            <a:xfrm>
              <a:off x="2151" y="1890"/>
              <a:ext cx="5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6382" name="Line 14"/>
            <p:cNvSpPr>
              <a:spLocks noChangeShapeType="1"/>
            </p:cNvSpPr>
            <p:nvPr/>
          </p:nvSpPr>
          <p:spPr bwMode="auto">
            <a:xfrm>
              <a:off x="2151" y="1641"/>
              <a:ext cx="5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6383" name="Line 15"/>
            <p:cNvSpPr>
              <a:spLocks noChangeShapeType="1"/>
            </p:cNvSpPr>
            <p:nvPr/>
          </p:nvSpPr>
          <p:spPr bwMode="auto">
            <a:xfrm>
              <a:off x="2417" y="3795"/>
              <a:ext cx="0" cy="3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6384" name="Line 16"/>
            <p:cNvSpPr>
              <a:spLocks noChangeShapeType="1"/>
            </p:cNvSpPr>
            <p:nvPr/>
          </p:nvSpPr>
          <p:spPr bwMode="auto">
            <a:xfrm>
              <a:off x="2666" y="3795"/>
              <a:ext cx="0" cy="3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6385" name="Line 17"/>
            <p:cNvSpPr>
              <a:spLocks noChangeShapeType="1"/>
            </p:cNvSpPr>
            <p:nvPr/>
          </p:nvSpPr>
          <p:spPr bwMode="auto">
            <a:xfrm>
              <a:off x="2904" y="3789"/>
              <a:ext cx="0" cy="3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6386" name="Line 18"/>
            <p:cNvSpPr>
              <a:spLocks noChangeShapeType="1"/>
            </p:cNvSpPr>
            <p:nvPr/>
          </p:nvSpPr>
          <p:spPr bwMode="auto">
            <a:xfrm>
              <a:off x="3143" y="3795"/>
              <a:ext cx="0" cy="3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6387" name="Line 19"/>
            <p:cNvSpPr>
              <a:spLocks noChangeShapeType="1"/>
            </p:cNvSpPr>
            <p:nvPr/>
          </p:nvSpPr>
          <p:spPr bwMode="auto">
            <a:xfrm>
              <a:off x="3384" y="3789"/>
              <a:ext cx="0" cy="3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6388" name="Line 20"/>
            <p:cNvSpPr>
              <a:spLocks noChangeShapeType="1"/>
            </p:cNvSpPr>
            <p:nvPr/>
          </p:nvSpPr>
          <p:spPr bwMode="auto">
            <a:xfrm>
              <a:off x="3626" y="3789"/>
              <a:ext cx="0" cy="3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6389" name="Line 21"/>
            <p:cNvSpPr>
              <a:spLocks noChangeShapeType="1"/>
            </p:cNvSpPr>
            <p:nvPr/>
          </p:nvSpPr>
          <p:spPr bwMode="auto">
            <a:xfrm>
              <a:off x="3862" y="3789"/>
              <a:ext cx="0" cy="3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6390" name="Line 22"/>
            <p:cNvSpPr>
              <a:spLocks noChangeShapeType="1"/>
            </p:cNvSpPr>
            <p:nvPr/>
          </p:nvSpPr>
          <p:spPr bwMode="auto">
            <a:xfrm>
              <a:off x="4105" y="3794"/>
              <a:ext cx="0" cy="3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6391" name="Line 23"/>
            <p:cNvSpPr>
              <a:spLocks noChangeShapeType="1"/>
            </p:cNvSpPr>
            <p:nvPr/>
          </p:nvSpPr>
          <p:spPr bwMode="auto">
            <a:xfrm>
              <a:off x="4354" y="3794"/>
              <a:ext cx="0" cy="3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6392" name="Text Box 24"/>
            <p:cNvSpPr txBox="1">
              <a:spLocks noChangeArrowheads="1"/>
            </p:cNvSpPr>
            <p:nvPr/>
          </p:nvSpPr>
          <p:spPr bwMode="auto">
            <a:xfrm>
              <a:off x="1997" y="3764"/>
              <a:ext cx="1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800">
                  <a:latin typeface=".VnTime" pitchFamily="34" charset="0"/>
                </a:rPr>
                <a:t>0</a:t>
              </a:r>
            </a:p>
          </p:txBody>
        </p:sp>
        <p:sp>
          <p:nvSpPr>
            <p:cNvPr id="186393" name="Text Box 25"/>
            <p:cNvSpPr txBox="1">
              <a:spLocks noChangeArrowheads="1"/>
            </p:cNvSpPr>
            <p:nvPr/>
          </p:nvSpPr>
          <p:spPr bwMode="auto">
            <a:xfrm>
              <a:off x="2000" y="1354"/>
              <a:ext cx="191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600">
                  <a:latin typeface="Book Antiqua" pitchFamily="18" charset="0"/>
                </a:rPr>
                <a:t>n</a:t>
              </a:r>
            </a:p>
          </p:txBody>
        </p:sp>
        <p:sp>
          <p:nvSpPr>
            <p:cNvPr id="186394" name="Text Box 26"/>
            <p:cNvSpPr txBox="1">
              <a:spLocks noChangeArrowheads="1"/>
            </p:cNvSpPr>
            <p:nvPr/>
          </p:nvSpPr>
          <p:spPr bwMode="auto">
            <a:xfrm>
              <a:off x="4701" y="3793"/>
              <a:ext cx="182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600">
                  <a:latin typeface="Book Antiqua" pitchFamily="18" charset="0"/>
                </a:rPr>
                <a:t>x</a:t>
              </a:r>
            </a:p>
          </p:txBody>
        </p:sp>
        <p:sp>
          <p:nvSpPr>
            <p:cNvPr id="186395" name="Line 27"/>
            <p:cNvSpPr>
              <a:spLocks noChangeShapeType="1"/>
            </p:cNvSpPr>
            <p:nvPr/>
          </p:nvSpPr>
          <p:spPr bwMode="auto">
            <a:xfrm flipV="1">
              <a:off x="3144" y="3568"/>
              <a:ext cx="0" cy="244"/>
            </a:xfrm>
            <a:prstGeom prst="line">
              <a:avLst/>
            </a:prstGeom>
            <a:noFill/>
            <a:ln w="19050">
              <a:solidFill>
                <a:srgbClr val="0000C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6396" name="Line 28"/>
            <p:cNvSpPr>
              <a:spLocks noChangeShapeType="1"/>
            </p:cNvSpPr>
            <p:nvPr/>
          </p:nvSpPr>
          <p:spPr bwMode="auto">
            <a:xfrm>
              <a:off x="2176" y="3572"/>
              <a:ext cx="2420" cy="0"/>
            </a:xfrm>
            <a:prstGeom prst="line">
              <a:avLst/>
            </a:prstGeom>
            <a:noFill/>
            <a:ln w="9525">
              <a:solidFill>
                <a:srgbClr val="800000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6397" name="Line 29"/>
            <p:cNvSpPr>
              <a:spLocks noChangeShapeType="1"/>
            </p:cNvSpPr>
            <p:nvPr/>
          </p:nvSpPr>
          <p:spPr bwMode="auto">
            <a:xfrm>
              <a:off x="2180" y="3088"/>
              <a:ext cx="1204" cy="0"/>
            </a:xfrm>
            <a:prstGeom prst="line">
              <a:avLst/>
            </a:prstGeom>
            <a:noFill/>
            <a:ln w="9525">
              <a:solidFill>
                <a:srgbClr val="800000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6398" name="Line 30"/>
            <p:cNvSpPr>
              <a:spLocks noChangeShapeType="1"/>
            </p:cNvSpPr>
            <p:nvPr/>
          </p:nvSpPr>
          <p:spPr bwMode="auto">
            <a:xfrm flipV="1">
              <a:off x="3384" y="3088"/>
              <a:ext cx="0" cy="720"/>
            </a:xfrm>
            <a:prstGeom prst="line">
              <a:avLst/>
            </a:prstGeom>
            <a:noFill/>
            <a:ln w="19050">
              <a:solidFill>
                <a:srgbClr val="0000C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6399" name="Line 31"/>
            <p:cNvSpPr>
              <a:spLocks noChangeShapeType="1"/>
            </p:cNvSpPr>
            <p:nvPr/>
          </p:nvSpPr>
          <p:spPr bwMode="auto">
            <a:xfrm>
              <a:off x="2176" y="2132"/>
              <a:ext cx="1452" cy="0"/>
            </a:xfrm>
            <a:prstGeom prst="line">
              <a:avLst/>
            </a:prstGeom>
            <a:noFill/>
            <a:ln w="9525">
              <a:solidFill>
                <a:srgbClr val="800000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6400" name="Line 32"/>
            <p:cNvSpPr>
              <a:spLocks noChangeShapeType="1"/>
            </p:cNvSpPr>
            <p:nvPr/>
          </p:nvSpPr>
          <p:spPr bwMode="auto">
            <a:xfrm flipV="1">
              <a:off x="3624" y="2132"/>
              <a:ext cx="0" cy="1676"/>
            </a:xfrm>
            <a:prstGeom prst="line">
              <a:avLst/>
            </a:prstGeom>
            <a:noFill/>
            <a:ln w="19050">
              <a:solidFill>
                <a:srgbClr val="0000C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6401" name="Line 33"/>
            <p:cNvSpPr>
              <a:spLocks noChangeShapeType="1"/>
            </p:cNvSpPr>
            <p:nvPr/>
          </p:nvSpPr>
          <p:spPr bwMode="auto">
            <a:xfrm>
              <a:off x="2180" y="1640"/>
              <a:ext cx="1676" cy="0"/>
            </a:xfrm>
            <a:prstGeom prst="line">
              <a:avLst/>
            </a:prstGeom>
            <a:noFill/>
            <a:ln w="9525">
              <a:solidFill>
                <a:srgbClr val="800000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6402" name="Line 34"/>
            <p:cNvSpPr>
              <a:spLocks noChangeShapeType="1"/>
            </p:cNvSpPr>
            <p:nvPr/>
          </p:nvSpPr>
          <p:spPr bwMode="auto">
            <a:xfrm flipV="1">
              <a:off x="3860" y="1640"/>
              <a:ext cx="0" cy="2168"/>
            </a:xfrm>
            <a:prstGeom prst="line">
              <a:avLst/>
            </a:prstGeom>
            <a:noFill/>
            <a:ln w="19050">
              <a:solidFill>
                <a:srgbClr val="0000C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6403" name="Line 35"/>
            <p:cNvSpPr>
              <a:spLocks noChangeShapeType="1"/>
            </p:cNvSpPr>
            <p:nvPr/>
          </p:nvSpPr>
          <p:spPr bwMode="auto">
            <a:xfrm>
              <a:off x="2180" y="2364"/>
              <a:ext cx="1908" cy="0"/>
            </a:xfrm>
            <a:prstGeom prst="line">
              <a:avLst/>
            </a:prstGeom>
            <a:noFill/>
            <a:ln w="9525">
              <a:solidFill>
                <a:srgbClr val="800000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6404" name="Line 36"/>
            <p:cNvSpPr>
              <a:spLocks noChangeShapeType="1"/>
            </p:cNvSpPr>
            <p:nvPr/>
          </p:nvSpPr>
          <p:spPr bwMode="auto">
            <a:xfrm flipV="1">
              <a:off x="4104" y="2364"/>
              <a:ext cx="0" cy="1444"/>
            </a:xfrm>
            <a:prstGeom prst="line">
              <a:avLst/>
            </a:prstGeom>
            <a:noFill/>
            <a:ln w="19050">
              <a:solidFill>
                <a:srgbClr val="0000C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6405" name="Line 37"/>
            <p:cNvSpPr>
              <a:spLocks noChangeShapeType="1"/>
            </p:cNvSpPr>
            <p:nvPr/>
          </p:nvSpPr>
          <p:spPr bwMode="auto">
            <a:xfrm>
              <a:off x="2176" y="2848"/>
              <a:ext cx="2172" cy="0"/>
            </a:xfrm>
            <a:prstGeom prst="line">
              <a:avLst/>
            </a:prstGeom>
            <a:noFill/>
            <a:ln w="9525">
              <a:solidFill>
                <a:srgbClr val="800000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6406" name="Line 38"/>
            <p:cNvSpPr>
              <a:spLocks noChangeShapeType="1"/>
            </p:cNvSpPr>
            <p:nvPr/>
          </p:nvSpPr>
          <p:spPr bwMode="auto">
            <a:xfrm flipV="1">
              <a:off x="4352" y="2848"/>
              <a:ext cx="0" cy="960"/>
            </a:xfrm>
            <a:prstGeom prst="line">
              <a:avLst/>
            </a:prstGeom>
            <a:noFill/>
            <a:ln w="19050">
              <a:solidFill>
                <a:srgbClr val="0000C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6407" name="Line 39"/>
            <p:cNvSpPr>
              <a:spLocks noChangeShapeType="1"/>
            </p:cNvSpPr>
            <p:nvPr/>
          </p:nvSpPr>
          <p:spPr bwMode="auto">
            <a:xfrm flipV="1">
              <a:off x="4604" y="3568"/>
              <a:ext cx="0" cy="240"/>
            </a:xfrm>
            <a:prstGeom prst="line">
              <a:avLst/>
            </a:prstGeom>
            <a:noFill/>
            <a:ln w="19050">
              <a:solidFill>
                <a:srgbClr val="0000C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6408" name="Text Box 40"/>
            <p:cNvSpPr txBox="1">
              <a:spLocks noChangeArrowheads="1"/>
            </p:cNvSpPr>
            <p:nvPr/>
          </p:nvSpPr>
          <p:spPr bwMode="auto">
            <a:xfrm>
              <a:off x="2000" y="3457"/>
              <a:ext cx="180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600">
                  <a:latin typeface=".VnTime" pitchFamily="34" charset="0"/>
                </a:rPr>
                <a:t>1</a:t>
              </a:r>
            </a:p>
          </p:txBody>
        </p:sp>
        <p:sp>
          <p:nvSpPr>
            <p:cNvPr id="186409" name="Text Box 41"/>
            <p:cNvSpPr txBox="1">
              <a:spLocks noChangeArrowheads="1"/>
            </p:cNvSpPr>
            <p:nvPr/>
          </p:nvSpPr>
          <p:spPr bwMode="auto">
            <a:xfrm>
              <a:off x="2000" y="3213"/>
              <a:ext cx="180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600">
                  <a:latin typeface=".VnTime" pitchFamily="34" charset="0"/>
                </a:rPr>
                <a:t>2</a:t>
              </a:r>
            </a:p>
          </p:txBody>
        </p:sp>
        <p:sp>
          <p:nvSpPr>
            <p:cNvPr id="186410" name="Text Box 42"/>
            <p:cNvSpPr txBox="1">
              <a:spLocks noChangeArrowheads="1"/>
            </p:cNvSpPr>
            <p:nvPr/>
          </p:nvSpPr>
          <p:spPr bwMode="auto">
            <a:xfrm>
              <a:off x="2000" y="2965"/>
              <a:ext cx="180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600">
                  <a:latin typeface=".VnTime" pitchFamily="34" charset="0"/>
                </a:rPr>
                <a:t>3</a:t>
              </a:r>
            </a:p>
          </p:txBody>
        </p:sp>
        <p:sp>
          <p:nvSpPr>
            <p:cNvPr id="186411" name="Text Box 43"/>
            <p:cNvSpPr txBox="1">
              <a:spLocks noChangeArrowheads="1"/>
            </p:cNvSpPr>
            <p:nvPr/>
          </p:nvSpPr>
          <p:spPr bwMode="auto">
            <a:xfrm>
              <a:off x="2000" y="2721"/>
              <a:ext cx="180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600">
                  <a:latin typeface=".VnTime" pitchFamily="34" charset="0"/>
                </a:rPr>
                <a:t>4</a:t>
              </a:r>
            </a:p>
          </p:txBody>
        </p:sp>
        <p:sp>
          <p:nvSpPr>
            <p:cNvPr id="186412" name="Text Box 44"/>
            <p:cNvSpPr txBox="1">
              <a:spLocks noChangeArrowheads="1"/>
            </p:cNvSpPr>
            <p:nvPr/>
          </p:nvSpPr>
          <p:spPr bwMode="auto">
            <a:xfrm>
              <a:off x="2000" y="2485"/>
              <a:ext cx="180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600">
                  <a:latin typeface=".VnTime" pitchFamily="34" charset="0"/>
                </a:rPr>
                <a:t>5</a:t>
              </a:r>
            </a:p>
          </p:txBody>
        </p:sp>
        <p:sp>
          <p:nvSpPr>
            <p:cNvPr id="186413" name="Text Box 45"/>
            <p:cNvSpPr txBox="1">
              <a:spLocks noChangeArrowheads="1"/>
            </p:cNvSpPr>
            <p:nvPr/>
          </p:nvSpPr>
          <p:spPr bwMode="auto">
            <a:xfrm>
              <a:off x="2000" y="2241"/>
              <a:ext cx="180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600">
                  <a:latin typeface=".VnTime" pitchFamily="34" charset="0"/>
                </a:rPr>
                <a:t>6</a:t>
              </a:r>
            </a:p>
          </p:txBody>
        </p:sp>
        <p:sp>
          <p:nvSpPr>
            <p:cNvPr id="186414" name="Text Box 46"/>
            <p:cNvSpPr txBox="1">
              <a:spLocks noChangeArrowheads="1"/>
            </p:cNvSpPr>
            <p:nvPr/>
          </p:nvSpPr>
          <p:spPr bwMode="auto">
            <a:xfrm>
              <a:off x="2000" y="2001"/>
              <a:ext cx="180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600">
                  <a:latin typeface=".VnTime" pitchFamily="34" charset="0"/>
                </a:rPr>
                <a:t>7</a:t>
              </a:r>
            </a:p>
          </p:txBody>
        </p:sp>
        <p:sp>
          <p:nvSpPr>
            <p:cNvPr id="186415" name="Text Box 47"/>
            <p:cNvSpPr txBox="1">
              <a:spLocks noChangeArrowheads="1"/>
            </p:cNvSpPr>
            <p:nvPr/>
          </p:nvSpPr>
          <p:spPr bwMode="auto">
            <a:xfrm>
              <a:off x="2000" y="1769"/>
              <a:ext cx="180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600">
                  <a:latin typeface=".VnTime" pitchFamily="34" charset="0"/>
                </a:rPr>
                <a:t>8</a:t>
              </a:r>
            </a:p>
          </p:txBody>
        </p:sp>
        <p:sp>
          <p:nvSpPr>
            <p:cNvPr id="186416" name="Text Box 48"/>
            <p:cNvSpPr txBox="1">
              <a:spLocks noChangeArrowheads="1"/>
            </p:cNvSpPr>
            <p:nvPr/>
          </p:nvSpPr>
          <p:spPr bwMode="auto">
            <a:xfrm>
              <a:off x="2000" y="1517"/>
              <a:ext cx="180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600">
                  <a:latin typeface=".VnTime" pitchFamily="34" charset="0"/>
                </a:rPr>
                <a:t>9</a:t>
              </a:r>
            </a:p>
          </p:txBody>
        </p:sp>
        <p:sp>
          <p:nvSpPr>
            <p:cNvPr id="186417" name="Text Box 49"/>
            <p:cNvSpPr txBox="1">
              <a:spLocks noChangeArrowheads="1"/>
            </p:cNvSpPr>
            <p:nvPr/>
          </p:nvSpPr>
          <p:spPr bwMode="auto">
            <a:xfrm>
              <a:off x="3016" y="3801"/>
              <a:ext cx="244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600">
                  <a:latin typeface=".VnTime" pitchFamily="34" charset="0"/>
                </a:rPr>
                <a:t>20</a:t>
              </a:r>
            </a:p>
          </p:txBody>
        </p:sp>
        <p:sp>
          <p:nvSpPr>
            <p:cNvPr id="186418" name="Text Box 50"/>
            <p:cNvSpPr txBox="1">
              <a:spLocks noChangeArrowheads="1"/>
            </p:cNvSpPr>
            <p:nvPr/>
          </p:nvSpPr>
          <p:spPr bwMode="auto">
            <a:xfrm>
              <a:off x="3264" y="3801"/>
              <a:ext cx="244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600">
                  <a:latin typeface=".VnTime" pitchFamily="34" charset="0"/>
                </a:rPr>
                <a:t>25</a:t>
              </a:r>
            </a:p>
          </p:txBody>
        </p:sp>
        <p:sp>
          <p:nvSpPr>
            <p:cNvPr id="186419" name="Text Box 51"/>
            <p:cNvSpPr txBox="1">
              <a:spLocks noChangeArrowheads="1"/>
            </p:cNvSpPr>
            <p:nvPr/>
          </p:nvSpPr>
          <p:spPr bwMode="auto">
            <a:xfrm>
              <a:off x="3500" y="3801"/>
              <a:ext cx="244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600">
                  <a:latin typeface=".VnTime" pitchFamily="34" charset="0"/>
                </a:rPr>
                <a:t>30</a:t>
              </a:r>
            </a:p>
          </p:txBody>
        </p:sp>
        <p:sp>
          <p:nvSpPr>
            <p:cNvPr id="186420" name="Text Box 52"/>
            <p:cNvSpPr txBox="1">
              <a:spLocks noChangeArrowheads="1"/>
            </p:cNvSpPr>
            <p:nvPr/>
          </p:nvSpPr>
          <p:spPr bwMode="auto">
            <a:xfrm>
              <a:off x="3748" y="3801"/>
              <a:ext cx="244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600">
                  <a:latin typeface=".VnTime" pitchFamily="34" charset="0"/>
                </a:rPr>
                <a:t>35</a:t>
              </a:r>
            </a:p>
          </p:txBody>
        </p:sp>
        <p:sp>
          <p:nvSpPr>
            <p:cNvPr id="186421" name="Text Box 53"/>
            <p:cNvSpPr txBox="1">
              <a:spLocks noChangeArrowheads="1"/>
            </p:cNvSpPr>
            <p:nvPr/>
          </p:nvSpPr>
          <p:spPr bwMode="auto">
            <a:xfrm>
              <a:off x="3980" y="3797"/>
              <a:ext cx="244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600">
                  <a:latin typeface=".VnTime" pitchFamily="34" charset="0"/>
                </a:rPr>
                <a:t>40</a:t>
              </a:r>
            </a:p>
          </p:txBody>
        </p:sp>
        <p:sp>
          <p:nvSpPr>
            <p:cNvPr id="186422" name="Text Box 54"/>
            <p:cNvSpPr txBox="1">
              <a:spLocks noChangeArrowheads="1"/>
            </p:cNvSpPr>
            <p:nvPr/>
          </p:nvSpPr>
          <p:spPr bwMode="auto">
            <a:xfrm>
              <a:off x="4228" y="3797"/>
              <a:ext cx="244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600">
                  <a:latin typeface=".VnTime" pitchFamily="34" charset="0"/>
                </a:rPr>
                <a:t>45</a:t>
              </a:r>
            </a:p>
          </p:txBody>
        </p:sp>
        <p:sp>
          <p:nvSpPr>
            <p:cNvPr id="186423" name="Text Box 55"/>
            <p:cNvSpPr txBox="1">
              <a:spLocks noChangeArrowheads="1"/>
            </p:cNvSpPr>
            <p:nvPr/>
          </p:nvSpPr>
          <p:spPr bwMode="auto">
            <a:xfrm>
              <a:off x="4476" y="3789"/>
              <a:ext cx="244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600">
                  <a:latin typeface=".VnTime" pitchFamily="34" charset="0"/>
                </a:rPr>
                <a:t>50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863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863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863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863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863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500"/>
                                        <p:tgtEl>
                                          <p:spTgt spid="186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0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186370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186370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186370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700" name="Text Box 4"/>
          <p:cNvSpPr txBox="1">
            <a:spLocks noChangeArrowheads="1"/>
          </p:cNvSpPr>
          <p:nvPr/>
        </p:nvSpPr>
        <p:spPr bwMode="auto">
          <a:xfrm>
            <a:off x="411163" y="228600"/>
            <a:ext cx="39624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b="1" i="1" u="sng" dirty="0">
                <a:latin typeface=".VnTime" pitchFamily="34" charset="0"/>
              </a:rPr>
              <a:t>3) D¹ng 3: “§</a:t>
            </a:r>
            <a:r>
              <a:rPr lang="en-US" sz="2400" b="1" i="1" u="sng" dirty="0" err="1">
                <a:latin typeface=".VnTime" pitchFamily="34" charset="0"/>
              </a:rPr>
              <a:t>äc</a:t>
            </a:r>
            <a:r>
              <a:rPr lang="en-US" sz="2400" b="1" i="1" u="sng" dirty="0">
                <a:latin typeface=".VnTime" pitchFamily="34" charset="0"/>
              </a:rPr>
              <a:t>” </a:t>
            </a:r>
            <a:r>
              <a:rPr lang="en-US" sz="2400" b="1" i="1" u="sng" dirty="0" err="1">
                <a:latin typeface=".VnTime" pitchFamily="34" charset="0"/>
              </a:rPr>
              <a:t>biÓu</a:t>
            </a:r>
            <a:r>
              <a:rPr lang="en-US" sz="2400" b="1" i="1" u="sng" dirty="0">
                <a:latin typeface=".VnTime" pitchFamily="34" charset="0"/>
              </a:rPr>
              <a:t> ®å </a:t>
            </a:r>
          </a:p>
        </p:txBody>
      </p:sp>
      <p:sp>
        <p:nvSpPr>
          <p:cNvPr id="157701" name="Text Box 5"/>
          <p:cNvSpPr txBox="1">
            <a:spLocks noChangeArrowheads="1"/>
          </p:cNvSpPr>
          <p:nvPr/>
        </p:nvSpPr>
        <p:spPr bwMode="auto">
          <a:xfrm>
            <a:off x="411163" y="690265"/>
            <a:ext cx="5932487" cy="5940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 i="1" u="sng" dirty="0">
                <a:solidFill>
                  <a:srgbClr val="0000CC"/>
                </a:solidFill>
                <a:latin typeface=".VnTime" pitchFamily="34" charset="0"/>
              </a:rPr>
              <a:t>*</a:t>
            </a:r>
            <a:r>
              <a:rPr lang="en-US" sz="2000" b="1" i="1" u="sng" dirty="0" err="1">
                <a:solidFill>
                  <a:srgbClr val="0000CC"/>
                </a:solidFill>
                <a:latin typeface=".VnTime" pitchFamily="34" charset="0"/>
              </a:rPr>
              <a:t>Bµi</a:t>
            </a:r>
            <a:r>
              <a:rPr lang="en-US" sz="2000" b="1" i="1" u="sng" dirty="0">
                <a:solidFill>
                  <a:srgbClr val="0000CC"/>
                </a:solidFill>
                <a:latin typeface=".VnTime" pitchFamily="34" charset="0"/>
              </a:rPr>
              <a:t> </a:t>
            </a:r>
            <a:r>
              <a:rPr lang="en-US" sz="2000" b="1" i="1" u="sng" dirty="0" err="1">
                <a:solidFill>
                  <a:srgbClr val="0000CC"/>
                </a:solidFill>
                <a:latin typeface=".VnTime" pitchFamily="34" charset="0"/>
              </a:rPr>
              <a:t>tËp</a:t>
            </a:r>
            <a:r>
              <a:rPr lang="en-US" sz="2000" b="1" i="1" u="sng" dirty="0">
                <a:solidFill>
                  <a:srgbClr val="0000CC"/>
                </a:solidFill>
                <a:latin typeface=".VnTime" pitchFamily="34" charset="0"/>
              </a:rPr>
              <a:t>:</a:t>
            </a:r>
            <a:r>
              <a:rPr lang="en-US" sz="2000" b="1" i="1" dirty="0">
                <a:latin typeface=".VnTime" pitchFamily="34" charset="0"/>
              </a:rPr>
              <a:t> </a:t>
            </a:r>
            <a:r>
              <a:rPr lang="en-US" sz="2000" b="1" i="1" dirty="0" err="1">
                <a:latin typeface=".VnTime" pitchFamily="34" charset="0"/>
              </a:rPr>
              <a:t>Quan</a:t>
            </a:r>
            <a:r>
              <a:rPr lang="en-US" sz="2000" b="1" i="1" dirty="0">
                <a:latin typeface=".VnTime" pitchFamily="34" charset="0"/>
              </a:rPr>
              <a:t> </a:t>
            </a:r>
            <a:r>
              <a:rPr lang="en-US" sz="2000" b="1" i="1" dirty="0" err="1">
                <a:latin typeface=".VnTime" pitchFamily="34" charset="0"/>
              </a:rPr>
              <a:t>s¸t</a:t>
            </a:r>
            <a:r>
              <a:rPr lang="en-US" sz="2000" b="1" i="1" dirty="0">
                <a:latin typeface=".VnTime" pitchFamily="34" charset="0"/>
              </a:rPr>
              <a:t> </a:t>
            </a:r>
            <a:r>
              <a:rPr lang="en-US" sz="2000" b="1" i="1" dirty="0" err="1">
                <a:latin typeface=".VnTime" pitchFamily="34" charset="0"/>
              </a:rPr>
              <a:t>biÓu</a:t>
            </a:r>
            <a:r>
              <a:rPr lang="en-US" sz="2000" b="1" i="1" dirty="0">
                <a:latin typeface=".VnTime" pitchFamily="34" charset="0"/>
              </a:rPr>
              <a:t> ®å </a:t>
            </a:r>
            <a:r>
              <a:rPr lang="en-US" sz="2000" b="1" i="1" dirty="0" err="1">
                <a:latin typeface=".VnTime" pitchFamily="34" charset="0"/>
              </a:rPr>
              <a:t>biÓu</a:t>
            </a:r>
            <a:r>
              <a:rPr lang="en-US" sz="2000" b="1" i="1" dirty="0">
                <a:latin typeface=".VnTime" pitchFamily="34" charset="0"/>
              </a:rPr>
              <a:t> </a:t>
            </a:r>
            <a:r>
              <a:rPr lang="en-US" sz="2000" b="1" i="1" dirty="0" err="1">
                <a:latin typeface=".VnTime" pitchFamily="34" charset="0"/>
              </a:rPr>
              <a:t>diÔn</a:t>
            </a:r>
            <a:r>
              <a:rPr lang="en-US" sz="2000" b="1" i="1" dirty="0">
                <a:latin typeface=".VnTime" pitchFamily="34" charset="0"/>
              </a:rPr>
              <a:t> </a:t>
            </a:r>
            <a:r>
              <a:rPr lang="en-US" sz="2000" b="1" i="1" dirty="0" err="1" smtClean="0">
                <a:latin typeface="+mj-lt"/>
              </a:rPr>
              <a:t>lượng</a:t>
            </a:r>
            <a:r>
              <a:rPr lang="en-US" sz="2000" b="1" i="1" dirty="0" smtClean="0">
                <a:latin typeface="+mj-lt"/>
              </a:rPr>
              <a:t> </a:t>
            </a:r>
            <a:r>
              <a:rPr lang="en-US" sz="2000" b="1" i="1" dirty="0" err="1" smtClean="0">
                <a:latin typeface="+mj-lt"/>
              </a:rPr>
              <a:t>mưa</a:t>
            </a:r>
            <a:r>
              <a:rPr lang="en-US" sz="2000" b="1" i="1" dirty="0" smtClean="0">
                <a:latin typeface=".VnTime" pitchFamily="34" charset="0"/>
              </a:rPr>
              <a:t> </a:t>
            </a:r>
            <a:r>
              <a:rPr lang="en-US" sz="2000" b="1" i="1" dirty="0" err="1">
                <a:latin typeface=".VnTime" pitchFamily="34" charset="0"/>
              </a:rPr>
              <a:t>trung</a:t>
            </a:r>
            <a:r>
              <a:rPr lang="en-US" sz="2000" b="1" i="1" dirty="0">
                <a:latin typeface=".VnTime" pitchFamily="34" charset="0"/>
              </a:rPr>
              <a:t> </a:t>
            </a:r>
            <a:r>
              <a:rPr lang="en-US" sz="2000" b="1" i="1" dirty="0" err="1">
                <a:latin typeface=".VnTime" pitchFamily="34" charset="0"/>
              </a:rPr>
              <a:t>b×nh</a:t>
            </a:r>
            <a:r>
              <a:rPr lang="en-US" sz="2000" b="1" i="1" dirty="0">
                <a:latin typeface=".VnTime" pitchFamily="34" charset="0"/>
              </a:rPr>
              <a:t> </a:t>
            </a:r>
            <a:r>
              <a:rPr lang="en-US" sz="2000" b="1" i="1" dirty="0" err="1">
                <a:latin typeface=".VnTime" pitchFamily="34" charset="0"/>
              </a:rPr>
              <a:t>hµng</a:t>
            </a:r>
            <a:r>
              <a:rPr lang="en-US" sz="2000" b="1" i="1" dirty="0">
                <a:latin typeface=".VnTime" pitchFamily="34" charset="0"/>
              </a:rPr>
              <a:t> </a:t>
            </a:r>
            <a:r>
              <a:rPr lang="en-US" sz="2000" b="1" i="1" dirty="0" err="1">
                <a:latin typeface=".VnTime" pitchFamily="34" charset="0"/>
              </a:rPr>
              <a:t>th¸ng</a:t>
            </a:r>
            <a:r>
              <a:rPr lang="en-US" sz="2000" b="1" i="1" dirty="0">
                <a:latin typeface=".VnTime" pitchFamily="34" charset="0"/>
              </a:rPr>
              <a:t> </a:t>
            </a:r>
            <a:r>
              <a:rPr lang="en-US" sz="2000" b="1" i="1" dirty="0" err="1">
                <a:latin typeface=".VnTime" pitchFamily="34" charset="0"/>
              </a:rPr>
              <a:t>n¨m</a:t>
            </a:r>
            <a:r>
              <a:rPr lang="en-US" sz="2000" b="1" i="1" dirty="0">
                <a:latin typeface=".VnTime" pitchFamily="34" charset="0"/>
              </a:rPr>
              <a:t> 2009 </a:t>
            </a:r>
            <a:r>
              <a:rPr lang="en-US" sz="2000" b="1" i="1" dirty="0" err="1">
                <a:latin typeface=".VnTime" pitchFamily="34" charset="0"/>
              </a:rPr>
              <a:t>cña</a:t>
            </a:r>
            <a:r>
              <a:rPr lang="en-US" sz="2000" b="1" i="1" dirty="0">
                <a:latin typeface=".VnTime" pitchFamily="34" charset="0"/>
              </a:rPr>
              <a:t> </a:t>
            </a:r>
            <a:r>
              <a:rPr lang="en-US" sz="2000" b="1" i="1" dirty="0" err="1">
                <a:latin typeface=".VnTime" pitchFamily="34" charset="0"/>
              </a:rPr>
              <a:t>ViÖt</a:t>
            </a:r>
            <a:r>
              <a:rPr lang="en-US" sz="2000" b="1" i="1" dirty="0">
                <a:latin typeface=".VnTime" pitchFamily="34" charset="0"/>
              </a:rPr>
              <a:t> Nam </a:t>
            </a:r>
            <a:r>
              <a:rPr lang="en-US" sz="2000" b="1" i="1" dirty="0" err="1">
                <a:latin typeface=".VnTime" pitchFamily="34" charset="0"/>
              </a:rPr>
              <a:t>sau</a:t>
            </a:r>
            <a:r>
              <a:rPr lang="en-US" sz="2000" b="1" i="1" dirty="0">
                <a:latin typeface=".VnTime" pitchFamily="34" charset="0"/>
              </a:rPr>
              <a:t> ®©y:</a:t>
            </a:r>
          </a:p>
          <a:p>
            <a:pPr eaLnBrk="0" hangingPunct="0">
              <a:spcBef>
                <a:spcPct val="50000"/>
              </a:spcBef>
            </a:pPr>
            <a:endParaRPr lang="en-US" sz="2000" b="1" i="1" dirty="0">
              <a:latin typeface=".VnTime" pitchFamily="34" charset="0"/>
            </a:endParaRPr>
          </a:p>
          <a:p>
            <a:pPr eaLnBrk="0" hangingPunct="0">
              <a:spcBef>
                <a:spcPct val="50000"/>
              </a:spcBef>
            </a:pPr>
            <a:endParaRPr lang="en-US" sz="2000" b="1" i="1" dirty="0">
              <a:latin typeface=".VnTime" pitchFamily="34" charset="0"/>
            </a:endParaRPr>
          </a:p>
          <a:p>
            <a:pPr eaLnBrk="0" hangingPunct="0">
              <a:spcBef>
                <a:spcPct val="50000"/>
              </a:spcBef>
            </a:pPr>
            <a:endParaRPr lang="en-US" sz="2000" b="1" i="1" dirty="0">
              <a:latin typeface=".VnTime" pitchFamily="34" charset="0"/>
            </a:endParaRPr>
          </a:p>
          <a:p>
            <a:pPr eaLnBrk="0" hangingPunct="0">
              <a:spcBef>
                <a:spcPct val="50000"/>
              </a:spcBef>
            </a:pPr>
            <a:endParaRPr lang="en-US" sz="2000" b="1" i="1" dirty="0">
              <a:latin typeface=".VnTime" pitchFamily="34" charset="0"/>
            </a:endParaRPr>
          </a:p>
          <a:p>
            <a:pPr eaLnBrk="0" hangingPunct="0">
              <a:spcBef>
                <a:spcPct val="50000"/>
              </a:spcBef>
            </a:pPr>
            <a:endParaRPr lang="en-US" sz="2000" b="1" i="1" dirty="0">
              <a:latin typeface=".VnTime" pitchFamily="34" charset="0"/>
            </a:endParaRPr>
          </a:p>
          <a:p>
            <a:pPr eaLnBrk="0" hangingPunct="0">
              <a:spcBef>
                <a:spcPct val="50000"/>
              </a:spcBef>
            </a:pPr>
            <a:endParaRPr lang="en-US" sz="2000" b="1" i="1" dirty="0">
              <a:latin typeface=".VnTime" pitchFamily="34" charset="0"/>
            </a:endParaRPr>
          </a:p>
          <a:p>
            <a:pPr eaLnBrk="0" hangingPunct="0">
              <a:spcBef>
                <a:spcPct val="50000"/>
              </a:spcBef>
            </a:pPr>
            <a:endParaRPr lang="en-US" sz="2000" b="1" i="1" dirty="0">
              <a:latin typeface=".VnTime" pitchFamily="34" charset="0"/>
            </a:endParaRPr>
          </a:p>
          <a:p>
            <a:pPr eaLnBrk="0" hangingPunct="0">
              <a:spcBef>
                <a:spcPct val="50000"/>
              </a:spcBef>
            </a:pPr>
            <a:endParaRPr lang="en-US" sz="2000" b="1" i="1" dirty="0">
              <a:latin typeface=".VnTime" pitchFamily="34" charset="0"/>
            </a:endParaRPr>
          </a:p>
          <a:p>
            <a:pPr eaLnBrk="0" hangingPunct="0">
              <a:spcBef>
                <a:spcPct val="50000"/>
              </a:spcBef>
            </a:pPr>
            <a:endParaRPr lang="en-US" sz="2000" b="1" i="1" dirty="0">
              <a:latin typeface=".VnTime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n-US" sz="2000" b="1" i="1" dirty="0" err="1">
                <a:latin typeface=".VnTime" pitchFamily="34" charset="0"/>
              </a:rPr>
              <a:t>Em</a:t>
            </a:r>
            <a:r>
              <a:rPr lang="en-US" sz="2000" b="1" i="1" dirty="0">
                <a:latin typeface=".VnTime" pitchFamily="34" charset="0"/>
              </a:rPr>
              <a:t> </a:t>
            </a:r>
            <a:r>
              <a:rPr lang="en-US" sz="2000" b="1" i="1" dirty="0" err="1">
                <a:latin typeface=".VnTime" pitchFamily="34" charset="0"/>
              </a:rPr>
              <a:t>cã</a:t>
            </a:r>
            <a:r>
              <a:rPr lang="en-US" sz="2000" b="1" i="1" dirty="0">
                <a:latin typeface=".VnTime" pitchFamily="34" charset="0"/>
              </a:rPr>
              <a:t> </a:t>
            </a:r>
            <a:r>
              <a:rPr lang="en-US" sz="2000" b="1" i="1" dirty="0" err="1">
                <a:latin typeface=".VnTime" pitchFamily="34" charset="0"/>
              </a:rPr>
              <a:t>nhËn</a:t>
            </a:r>
            <a:r>
              <a:rPr lang="en-US" sz="2000" b="1" i="1" dirty="0">
                <a:latin typeface=".VnTime" pitchFamily="34" charset="0"/>
              </a:rPr>
              <a:t> </a:t>
            </a:r>
            <a:r>
              <a:rPr lang="en-US" sz="2000" b="1" i="1" dirty="0" err="1">
                <a:latin typeface=".VnTime" pitchFamily="34" charset="0"/>
              </a:rPr>
              <a:t>xÐt</a:t>
            </a:r>
            <a:r>
              <a:rPr lang="en-US" sz="2000" b="1" i="1" dirty="0">
                <a:latin typeface=".VnTime" pitchFamily="34" charset="0"/>
              </a:rPr>
              <a:t> g× </a:t>
            </a:r>
            <a:r>
              <a:rPr lang="en-US" sz="2000" b="1" i="1" dirty="0" err="1">
                <a:latin typeface=".VnTime" pitchFamily="34" charset="0"/>
              </a:rPr>
              <a:t>vÒ</a:t>
            </a:r>
            <a:r>
              <a:rPr lang="en-US" sz="2000" b="1" i="1" dirty="0">
                <a:latin typeface=".VnTime" pitchFamily="34" charset="0"/>
              </a:rPr>
              <a:t> </a:t>
            </a:r>
            <a:r>
              <a:rPr lang="en-US" sz="2000" b="1" i="1" dirty="0" err="1">
                <a:latin typeface="+mj-lt"/>
              </a:rPr>
              <a:t>lượng</a:t>
            </a:r>
            <a:r>
              <a:rPr lang="en-US" sz="2000" b="1" i="1" dirty="0">
                <a:latin typeface="+mj-lt"/>
              </a:rPr>
              <a:t> </a:t>
            </a:r>
            <a:r>
              <a:rPr lang="en-US" sz="2000" b="1" i="1" dirty="0" err="1">
                <a:latin typeface="+mj-lt"/>
              </a:rPr>
              <a:t>mưa</a:t>
            </a:r>
            <a:r>
              <a:rPr lang="en-US" sz="2000" b="1" i="1" dirty="0">
                <a:latin typeface="+mj-lt"/>
              </a:rPr>
              <a:t> </a:t>
            </a:r>
            <a:r>
              <a:rPr lang="en-US" sz="2000" b="1" i="1" dirty="0" err="1" smtClean="0">
                <a:latin typeface=".VnTime" pitchFamily="34" charset="0"/>
              </a:rPr>
              <a:t>trung</a:t>
            </a:r>
            <a:r>
              <a:rPr lang="en-US" sz="2000" b="1" i="1" dirty="0" smtClean="0">
                <a:latin typeface=".VnTime" pitchFamily="34" charset="0"/>
              </a:rPr>
              <a:t> </a:t>
            </a:r>
            <a:r>
              <a:rPr lang="en-US" sz="2000" b="1" i="1" dirty="0" err="1">
                <a:latin typeface=".VnTime" pitchFamily="34" charset="0"/>
              </a:rPr>
              <a:t>b×nh</a:t>
            </a:r>
            <a:r>
              <a:rPr lang="en-US" sz="2000" b="1" i="1" dirty="0">
                <a:latin typeface=".VnTime" pitchFamily="34" charset="0"/>
              </a:rPr>
              <a:t> </a:t>
            </a:r>
            <a:r>
              <a:rPr lang="en-US" sz="2000" b="1" i="1" dirty="0" err="1">
                <a:latin typeface=".VnTime" pitchFamily="34" charset="0"/>
              </a:rPr>
              <a:t>cña</a:t>
            </a:r>
            <a:r>
              <a:rPr lang="en-US" sz="2000" b="1" i="1" dirty="0">
                <a:latin typeface=".VnTime" pitchFamily="34" charset="0"/>
              </a:rPr>
              <a:t> </a:t>
            </a:r>
            <a:r>
              <a:rPr lang="en-US" sz="2000" b="1" i="1" dirty="0" err="1" smtClean="0">
                <a:latin typeface="+mj-lt"/>
              </a:rPr>
              <a:t>nước</a:t>
            </a:r>
            <a:r>
              <a:rPr lang="en-US" sz="2000" b="1" i="1" dirty="0" smtClean="0">
                <a:latin typeface=".VnTime" pitchFamily="34" charset="0"/>
              </a:rPr>
              <a:t> </a:t>
            </a:r>
            <a:r>
              <a:rPr lang="en-US" sz="2000" b="1" i="1" dirty="0">
                <a:latin typeface=".VnTime" pitchFamily="34" charset="0"/>
              </a:rPr>
              <a:t>ta? (</a:t>
            </a:r>
            <a:r>
              <a:rPr lang="en-US" sz="2000" b="1" i="1" dirty="0" err="1">
                <a:latin typeface=".VnTime" pitchFamily="34" charset="0"/>
              </a:rPr>
              <a:t>th¸ng</a:t>
            </a:r>
            <a:r>
              <a:rPr lang="en-US" sz="2000" b="1" i="1" dirty="0">
                <a:latin typeface=".VnTime" pitchFamily="34" charset="0"/>
              </a:rPr>
              <a:t> </a:t>
            </a:r>
            <a:r>
              <a:rPr lang="en-US" sz="2000" b="1" i="1" dirty="0" err="1">
                <a:latin typeface=".VnTime" pitchFamily="34" charset="0"/>
              </a:rPr>
              <a:t>cã</a:t>
            </a:r>
            <a:r>
              <a:rPr lang="en-US" sz="2000" b="1" i="1" dirty="0">
                <a:latin typeface=".VnTime" pitchFamily="34" charset="0"/>
              </a:rPr>
              <a:t> </a:t>
            </a:r>
            <a:r>
              <a:rPr lang="en-US" sz="2000" b="1" i="1" dirty="0" err="1">
                <a:latin typeface="+mj-lt"/>
              </a:rPr>
              <a:t>lượng</a:t>
            </a:r>
            <a:r>
              <a:rPr lang="en-US" sz="2000" b="1" i="1" dirty="0">
                <a:latin typeface="+mj-lt"/>
              </a:rPr>
              <a:t> </a:t>
            </a:r>
            <a:r>
              <a:rPr lang="en-US" sz="2000" b="1" i="1" dirty="0" err="1">
                <a:latin typeface="+mj-lt"/>
              </a:rPr>
              <a:t>mưa</a:t>
            </a:r>
            <a:r>
              <a:rPr lang="en-US" sz="2000" b="1" i="1" dirty="0" smtClean="0">
                <a:latin typeface=".VnTime" pitchFamily="34" charset="0"/>
              </a:rPr>
              <a:t> </a:t>
            </a:r>
            <a:r>
              <a:rPr lang="en-US" sz="2000" b="1" i="1" dirty="0" err="1" smtClean="0">
                <a:latin typeface=".VnTime" pitchFamily="34" charset="0"/>
              </a:rPr>
              <a:t>cao</a:t>
            </a:r>
            <a:r>
              <a:rPr lang="en-US" sz="2000" b="1" i="1" dirty="0" smtClean="0">
                <a:latin typeface=".VnTime" pitchFamily="34" charset="0"/>
              </a:rPr>
              <a:t> </a:t>
            </a:r>
            <a:r>
              <a:rPr lang="en-US" sz="2000" b="1" i="1" dirty="0" err="1">
                <a:latin typeface=".VnTime" pitchFamily="34" charset="0"/>
              </a:rPr>
              <a:t>nhÊt</a:t>
            </a:r>
            <a:r>
              <a:rPr lang="en-US" sz="2000" b="1" i="1" dirty="0">
                <a:latin typeface=".VnTime" pitchFamily="34" charset="0"/>
              </a:rPr>
              <a:t> , </a:t>
            </a:r>
            <a:r>
              <a:rPr lang="en-US" sz="2000" b="1" i="1" dirty="0" err="1">
                <a:latin typeface=".VnTime" pitchFamily="34" charset="0"/>
              </a:rPr>
              <a:t>thÊp</a:t>
            </a:r>
            <a:r>
              <a:rPr lang="en-US" sz="2000" b="1" i="1" dirty="0">
                <a:latin typeface=".VnTime" pitchFamily="34" charset="0"/>
              </a:rPr>
              <a:t> </a:t>
            </a:r>
            <a:r>
              <a:rPr lang="en-US" sz="2000" b="1" i="1" dirty="0" err="1">
                <a:latin typeface=".VnTime" pitchFamily="34" charset="0"/>
              </a:rPr>
              <a:t>nhÊt</a:t>
            </a:r>
            <a:r>
              <a:rPr lang="en-US" sz="2000" b="1" i="1" dirty="0">
                <a:latin typeface=".VnTime" pitchFamily="34" charset="0"/>
              </a:rPr>
              <a:t>, </a:t>
            </a:r>
            <a:r>
              <a:rPr lang="en-US" sz="2000" b="1" i="1" dirty="0" err="1">
                <a:latin typeface="+mj-lt"/>
              </a:rPr>
              <a:t>lượng</a:t>
            </a:r>
            <a:r>
              <a:rPr lang="en-US" sz="2000" b="1" i="1" dirty="0">
                <a:latin typeface="+mj-lt"/>
              </a:rPr>
              <a:t> </a:t>
            </a:r>
            <a:r>
              <a:rPr lang="en-US" sz="2000" b="1" i="1" dirty="0" err="1">
                <a:latin typeface="+mj-lt"/>
              </a:rPr>
              <a:t>mưa</a:t>
            </a:r>
            <a:r>
              <a:rPr lang="en-US" sz="2000" b="1" i="1" dirty="0">
                <a:latin typeface="+mj-lt"/>
              </a:rPr>
              <a:t> </a:t>
            </a:r>
            <a:r>
              <a:rPr lang="en-US" sz="2000" b="1" i="1" dirty="0" smtClean="0"/>
              <a:t> </a:t>
            </a:r>
            <a:r>
              <a:rPr lang="en-US" sz="2000" b="1" i="1" dirty="0" err="1" smtClean="0">
                <a:latin typeface=".VnTime" pitchFamily="34" charset="0"/>
              </a:rPr>
              <a:t>lín</a:t>
            </a:r>
            <a:r>
              <a:rPr lang="en-US" sz="2000" b="1" i="1" dirty="0" smtClean="0">
                <a:latin typeface=".VnTime" pitchFamily="34" charset="0"/>
              </a:rPr>
              <a:t> </a:t>
            </a:r>
            <a:r>
              <a:rPr lang="en-US" sz="2000" b="1" i="1" dirty="0" err="1">
                <a:latin typeface=".VnTime" pitchFamily="34" charset="0"/>
              </a:rPr>
              <a:t>tËp</a:t>
            </a:r>
            <a:r>
              <a:rPr lang="en-US" sz="2000" b="1" i="1" dirty="0">
                <a:latin typeface=".VnTime" pitchFamily="34" charset="0"/>
              </a:rPr>
              <a:t> </a:t>
            </a:r>
            <a:r>
              <a:rPr lang="en-US" sz="2000" b="1" i="1" dirty="0" err="1">
                <a:latin typeface=".VnTime" pitchFamily="34" charset="0"/>
              </a:rPr>
              <a:t>trung</a:t>
            </a:r>
            <a:r>
              <a:rPr lang="en-US" sz="2000" b="1" i="1" dirty="0">
                <a:latin typeface=".VnTime" pitchFamily="34" charset="0"/>
              </a:rPr>
              <a:t> </a:t>
            </a:r>
            <a:r>
              <a:rPr lang="en-US" sz="2000" b="1" i="1" dirty="0" err="1">
                <a:latin typeface=".VnTime" pitchFamily="34" charset="0"/>
              </a:rPr>
              <a:t>vµo</a:t>
            </a:r>
            <a:r>
              <a:rPr lang="en-US" sz="2000" b="1" i="1" dirty="0">
                <a:latin typeface=".VnTime" pitchFamily="34" charset="0"/>
              </a:rPr>
              <a:t> </a:t>
            </a:r>
            <a:r>
              <a:rPr lang="en-US" sz="2000" b="1" i="1" dirty="0" err="1">
                <a:latin typeface=".VnTime" pitchFamily="34" charset="0"/>
              </a:rPr>
              <a:t>th¸ng</a:t>
            </a:r>
            <a:r>
              <a:rPr lang="en-US" sz="2000" b="1" i="1" dirty="0">
                <a:latin typeface=".VnTime" pitchFamily="34" charset="0"/>
              </a:rPr>
              <a:t> </a:t>
            </a:r>
            <a:r>
              <a:rPr lang="en-US" sz="2000" b="1" i="1" dirty="0" err="1">
                <a:latin typeface=".VnTime" pitchFamily="34" charset="0"/>
              </a:rPr>
              <a:t>mÊy</a:t>
            </a:r>
            <a:r>
              <a:rPr lang="en-US" sz="2000" b="1" i="1" dirty="0">
                <a:latin typeface=".VnTime" pitchFamily="34" charset="0"/>
              </a:rPr>
              <a:t>…)</a:t>
            </a:r>
          </a:p>
        </p:txBody>
      </p:sp>
      <p:grpSp>
        <p:nvGrpSpPr>
          <p:cNvPr id="157702" name="Group 6"/>
          <p:cNvGrpSpPr>
            <a:grpSpLocks/>
          </p:cNvGrpSpPr>
          <p:nvPr/>
        </p:nvGrpSpPr>
        <p:grpSpPr bwMode="auto">
          <a:xfrm>
            <a:off x="457200" y="1828800"/>
            <a:ext cx="4762500" cy="3678238"/>
            <a:chOff x="1252" y="1136"/>
            <a:chExt cx="3000" cy="2317"/>
          </a:xfrm>
        </p:grpSpPr>
        <p:pic>
          <p:nvPicPr>
            <p:cNvPr id="157703" name="Picture 7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52" y="1203"/>
              <a:ext cx="3000" cy="2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57704" name="Rectangle 8"/>
            <p:cNvSpPr>
              <a:spLocks noChangeArrowheads="1"/>
            </p:cNvSpPr>
            <p:nvPr/>
          </p:nvSpPr>
          <p:spPr bwMode="auto">
            <a:xfrm>
              <a:off x="2584" y="1136"/>
              <a:ext cx="1656" cy="4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7705" name="Rectangle 9"/>
            <p:cNvSpPr>
              <a:spLocks noChangeArrowheads="1"/>
            </p:cNvSpPr>
            <p:nvPr/>
          </p:nvSpPr>
          <p:spPr bwMode="auto">
            <a:xfrm>
              <a:off x="3336" y="1592"/>
              <a:ext cx="872" cy="88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7706" name="Rectangle 10"/>
            <p:cNvSpPr>
              <a:spLocks noChangeArrowheads="1"/>
            </p:cNvSpPr>
            <p:nvPr/>
          </p:nvSpPr>
          <p:spPr bwMode="auto">
            <a:xfrm>
              <a:off x="2732" y="1812"/>
              <a:ext cx="132" cy="1356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57707" name="Group 11"/>
          <p:cNvGrpSpPr>
            <a:grpSpLocks/>
          </p:cNvGrpSpPr>
          <p:nvPr/>
        </p:nvGrpSpPr>
        <p:grpSpPr bwMode="auto">
          <a:xfrm>
            <a:off x="6283325" y="1408113"/>
            <a:ext cx="2643188" cy="5233987"/>
            <a:chOff x="3958" y="1032"/>
            <a:chExt cx="1665" cy="3297"/>
          </a:xfrm>
        </p:grpSpPr>
        <p:sp>
          <p:nvSpPr>
            <p:cNvPr id="157708" name="Rectangle 12"/>
            <p:cNvSpPr>
              <a:spLocks noChangeArrowheads="1"/>
            </p:cNvSpPr>
            <p:nvPr/>
          </p:nvSpPr>
          <p:spPr bwMode="auto">
            <a:xfrm>
              <a:off x="3958" y="1032"/>
              <a:ext cx="1665" cy="3217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en-US" sz="2000">
                <a:latin typeface=".VnTime" pitchFamily="34" charset="0"/>
              </a:endParaRPr>
            </a:p>
          </p:txBody>
        </p:sp>
        <p:sp>
          <p:nvSpPr>
            <p:cNvPr id="157709" name="Text Box 13"/>
            <p:cNvSpPr txBox="1">
              <a:spLocks noChangeArrowheads="1"/>
            </p:cNvSpPr>
            <p:nvPr/>
          </p:nvSpPr>
          <p:spPr bwMode="auto">
            <a:xfrm>
              <a:off x="4460" y="1112"/>
              <a:ext cx="86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800" b="1" u="sng">
                  <a:solidFill>
                    <a:srgbClr val="663300"/>
                  </a:solidFill>
                  <a:latin typeface=".VnTime" pitchFamily="34" charset="0"/>
                </a:rPr>
                <a:t>NhËn xÐt:</a:t>
              </a:r>
            </a:p>
          </p:txBody>
        </p:sp>
        <p:sp>
          <p:nvSpPr>
            <p:cNvPr id="157710" name="Text Box 14"/>
            <p:cNvSpPr txBox="1">
              <a:spLocks noChangeArrowheads="1"/>
            </p:cNvSpPr>
            <p:nvPr/>
          </p:nvSpPr>
          <p:spPr bwMode="auto">
            <a:xfrm>
              <a:off x="3967" y="1460"/>
              <a:ext cx="1636" cy="28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just" eaLnBrk="0" hangingPunct="0">
                <a:spcBef>
                  <a:spcPct val="50000"/>
                </a:spcBef>
              </a:pPr>
              <a:r>
                <a:rPr lang="en-US" sz="2000" dirty="0">
                  <a:latin typeface=".VnTime" pitchFamily="34" charset="0"/>
                </a:rPr>
                <a:t>+ </a:t>
              </a:r>
              <a:r>
                <a:rPr lang="en-US" sz="2000" dirty="0" err="1">
                  <a:latin typeface=".VnTime" pitchFamily="34" charset="0"/>
                </a:rPr>
                <a:t>Th¸ng</a:t>
              </a:r>
              <a:r>
                <a:rPr lang="en-US" sz="2000" dirty="0">
                  <a:latin typeface=".VnTime" pitchFamily="34" charset="0"/>
                </a:rPr>
                <a:t> </a:t>
              </a:r>
              <a:r>
                <a:rPr lang="en-US" sz="2000" dirty="0" err="1">
                  <a:latin typeface=".VnTime" pitchFamily="34" charset="0"/>
                </a:rPr>
                <a:t>cã</a:t>
              </a:r>
              <a:r>
                <a:rPr lang="en-US" sz="2000" dirty="0">
                  <a:latin typeface=".VnTime" pitchFamily="34" charset="0"/>
                </a:rPr>
                <a:t> </a:t>
              </a:r>
              <a:r>
                <a:rPr lang="en-US" sz="2000" dirty="0" err="1">
                  <a:latin typeface="+mj-lt"/>
                </a:rPr>
                <a:t>lượng</a:t>
              </a:r>
              <a:r>
                <a:rPr lang="en-US" sz="2000" dirty="0">
                  <a:latin typeface="+mj-lt"/>
                </a:rPr>
                <a:t> </a:t>
              </a:r>
              <a:r>
                <a:rPr lang="en-US" sz="2000" dirty="0" err="1">
                  <a:latin typeface="+mj-lt"/>
                </a:rPr>
                <a:t>mưa</a:t>
              </a:r>
              <a:r>
                <a:rPr lang="en-US" sz="2000" dirty="0" smtClean="0">
                  <a:latin typeface=".VnTime" pitchFamily="34" charset="0"/>
                </a:rPr>
                <a:t> </a:t>
              </a:r>
              <a:r>
                <a:rPr lang="en-US" sz="2000" dirty="0" err="1">
                  <a:latin typeface=".VnTime" pitchFamily="34" charset="0"/>
                </a:rPr>
                <a:t>cao</a:t>
              </a:r>
              <a:r>
                <a:rPr lang="en-US" sz="2000" dirty="0">
                  <a:latin typeface=".VnTime" pitchFamily="34" charset="0"/>
                </a:rPr>
                <a:t> </a:t>
              </a:r>
              <a:r>
                <a:rPr lang="en-US" sz="2000" dirty="0" err="1">
                  <a:latin typeface=".VnTime" pitchFamily="34" charset="0"/>
                </a:rPr>
                <a:t>nhÊt</a:t>
              </a:r>
              <a:r>
                <a:rPr lang="en-US" sz="2000" dirty="0">
                  <a:latin typeface=".VnTime" pitchFamily="34" charset="0"/>
                </a:rPr>
                <a:t> lµ </a:t>
              </a:r>
              <a:r>
                <a:rPr lang="en-US" sz="2000" dirty="0" err="1">
                  <a:latin typeface=".VnTime" pitchFamily="34" charset="0"/>
                </a:rPr>
                <a:t>th¸ng</a:t>
              </a:r>
              <a:r>
                <a:rPr lang="en-US" sz="2000" dirty="0">
                  <a:latin typeface=".VnTime" pitchFamily="34" charset="0"/>
                </a:rPr>
                <a:t> 7 (</a:t>
              </a:r>
              <a:r>
                <a:rPr lang="en-US" sz="2000" dirty="0" err="1">
                  <a:latin typeface=".VnTime" pitchFamily="34" charset="0"/>
                </a:rPr>
                <a:t>kho¶ng</a:t>
              </a:r>
              <a:r>
                <a:rPr lang="en-US" sz="2000" dirty="0">
                  <a:latin typeface=".VnTime" pitchFamily="34" charset="0"/>
                </a:rPr>
                <a:t> 500mm);</a:t>
              </a:r>
            </a:p>
            <a:p>
              <a:pPr algn="just" eaLnBrk="0" hangingPunct="0">
                <a:spcBef>
                  <a:spcPct val="50000"/>
                </a:spcBef>
              </a:pPr>
              <a:r>
                <a:rPr lang="en-US" sz="2000" dirty="0">
                  <a:latin typeface=".VnTime" pitchFamily="34" charset="0"/>
                </a:rPr>
                <a:t>+ </a:t>
              </a:r>
              <a:r>
                <a:rPr lang="en-US" sz="2000" dirty="0" err="1">
                  <a:latin typeface=".VnTime" pitchFamily="34" charset="0"/>
                </a:rPr>
                <a:t>Th¸ng</a:t>
              </a:r>
              <a:r>
                <a:rPr lang="en-US" sz="2000" dirty="0">
                  <a:latin typeface=".VnTime" pitchFamily="34" charset="0"/>
                </a:rPr>
                <a:t> </a:t>
              </a:r>
              <a:r>
                <a:rPr lang="en-US" sz="2000" dirty="0" err="1">
                  <a:latin typeface=".VnTime" pitchFamily="34" charset="0"/>
                </a:rPr>
                <a:t>cã</a:t>
              </a:r>
              <a:r>
                <a:rPr lang="en-US" sz="2000" dirty="0">
                  <a:latin typeface=".VnTime" pitchFamily="34" charset="0"/>
                </a:rPr>
                <a:t> </a:t>
              </a:r>
              <a:r>
                <a:rPr lang="en-US" sz="2000" dirty="0" err="1">
                  <a:latin typeface="+mj-lt"/>
                </a:rPr>
                <a:t>lượng</a:t>
              </a:r>
              <a:r>
                <a:rPr lang="en-US" sz="2000" dirty="0">
                  <a:latin typeface="+mj-lt"/>
                </a:rPr>
                <a:t> </a:t>
              </a:r>
              <a:r>
                <a:rPr lang="en-US" sz="2000" dirty="0" err="1">
                  <a:latin typeface="+mj-lt"/>
                </a:rPr>
                <a:t>mưa</a:t>
              </a:r>
              <a:r>
                <a:rPr lang="en-US" sz="2000" dirty="0">
                  <a:latin typeface="+mj-lt"/>
                </a:rPr>
                <a:t> </a:t>
              </a:r>
              <a:r>
                <a:rPr lang="en-US" sz="2000" dirty="0" err="1" smtClean="0">
                  <a:latin typeface=".VnTime" pitchFamily="34" charset="0"/>
                </a:rPr>
                <a:t>thÊp</a:t>
              </a:r>
              <a:r>
                <a:rPr lang="en-US" sz="2000" dirty="0" smtClean="0">
                  <a:latin typeface=".VnTime" pitchFamily="34" charset="0"/>
                </a:rPr>
                <a:t> </a:t>
              </a:r>
              <a:r>
                <a:rPr lang="en-US" sz="2000" dirty="0" err="1">
                  <a:latin typeface=".VnTime" pitchFamily="34" charset="0"/>
                </a:rPr>
                <a:t>nhÊt</a:t>
              </a:r>
              <a:r>
                <a:rPr lang="en-US" sz="2000" dirty="0">
                  <a:latin typeface=".VnTime" pitchFamily="34" charset="0"/>
                </a:rPr>
                <a:t> lµ </a:t>
              </a:r>
              <a:r>
                <a:rPr lang="en-US" sz="2000" dirty="0" err="1">
                  <a:latin typeface=".VnTime" pitchFamily="34" charset="0"/>
                </a:rPr>
                <a:t>th¸ng</a:t>
              </a:r>
              <a:r>
                <a:rPr lang="en-US" sz="2000" dirty="0">
                  <a:latin typeface=".VnTime" pitchFamily="34" charset="0"/>
                </a:rPr>
                <a:t> 12 vµ </a:t>
              </a:r>
              <a:r>
                <a:rPr lang="en-US" sz="2000" dirty="0" err="1">
                  <a:latin typeface=".VnTime" pitchFamily="34" charset="0"/>
                </a:rPr>
                <a:t>th¸ng</a:t>
              </a:r>
              <a:r>
                <a:rPr lang="en-US" sz="2000" dirty="0">
                  <a:latin typeface=".VnTime" pitchFamily="34" charset="0"/>
                </a:rPr>
                <a:t> 1 (</a:t>
              </a:r>
              <a:r>
                <a:rPr lang="en-US" sz="2000" dirty="0" err="1">
                  <a:latin typeface=".VnTime" pitchFamily="34" charset="0"/>
                </a:rPr>
                <a:t>d­íi</a:t>
              </a:r>
              <a:r>
                <a:rPr lang="en-US" sz="2000" dirty="0">
                  <a:latin typeface=".VnTime" pitchFamily="34" charset="0"/>
                </a:rPr>
                <a:t> 50mm);</a:t>
              </a:r>
            </a:p>
            <a:p>
              <a:pPr algn="just" eaLnBrk="0" hangingPunct="0">
                <a:spcBef>
                  <a:spcPct val="50000"/>
                </a:spcBef>
              </a:pPr>
              <a:r>
                <a:rPr lang="en-US" sz="2000" dirty="0">
                  <a:latin typeface=".VnTime" pitchFamily="34" charset="0"/>
                </a:rPr>
                <a:t>+ </a:t>
              </a:r>
              <a:r>
                <a:rPr lang="en-US" sz="2000" dirty="0" err="1">
                  <a:latin typeface="+mj-lt"/>
                </a:rPr>
                <a:t>lượng</a:t>
              </a:r>
              <a:r>
                <a:rPr lang="en-US" sz="2000" dirty="0">
                  <a:latin typeface="+mj-lt"/>
                </a:rPr>
                <a:t> </a:t>
              </a:r>
              <a:r>
                <a:rPr lang="en-US" sz="2000" dirty="0" err="1">
                  <a:latin typeface="+mj-lt"/>
                </a:rPr>
                <a:t>mưa</a:t>
              </a:r>
              <a:r>
                <a:rPr lang="en-US" sz="2000" dirty="0">
                  <a:latin typeface="+mj-lt"/>
                </a:rPr>
                <a:t> </a:t>
              </a:r>
              <a:r>
                <a:rPr lang="en-US" sz="2000" dirty="0" err="1" smtClean="0">
                  <a:latin typeface=".VnTime" pitchFamily="34" charset="0"/>
                </a:rPr>
                <a:t>lín</a:t>
              </a:r>
              <a:r>
                <a:rPr lang="en-US" sz="2000" dirty="0" smtClean="0">
                  <a:latin typeface=".VnTime" pitchFamily="34" charset="0"/>
                </a:rPr>
                <a:t> </a:t>
              </a:r>
              <a:r>
                <a:rPr lang="en-US" sz="2000" dirty="0" err="1">
                  <a:latin typeface=".VnTime" pitchFamily="34" charset="0"/>
                </a:rPr>
                <a:t>tËp</a:t>
              </a:r>
              <a:r>
                <a:rPr lang="en-US" sz="2000" dirty="0">
                  <a:latin typeface=".VnTime" pitchFamily="34" charset="0"/>
                </a:rPr>
                <a:t> </a:t>
              </a:r>
              <a:r>
                <a:rPr lang="en-US" sz="2000" dirty="0" err="1">
                  <a:latin typeface=".VnTime" pitchFamily="34" charset="0"/>
                </a:rPr>
                <a:t>trung</a:t>
              </a:r>
              <a:r>
                <a:rPr lang="en-US" sz="2000" dirty="0">
                  <a:latin typeface=".VnTime" pitchFamily="34" charset="0"/>
                </a:rPr>
                <a:t> </a:t>
              </a:r>
              <a:r>
                <a:rPr lang="en-US" sz="2000" dirty="0" err="1">
                  <a:latin typeface=".VnTime" pitchFamily="34" charset="0"/>
                </a:rPr>
                <a:t>vµo</a:t>
              </a:r>
              <a:r>
                <a:rPr lang="en-US" sz="2000" dirty="0">
                  <a:latin typeface=".VnTime" pitchFamily="34" charset="0"/>
                </a:rPr>
                <a:t> </a:t>
              </a:r>
              <a:r>
                <a:rPr lang="en-US" sz="2000" dirty="0" err="1">
                  <a:latin typeface=".VnTime" pitchFamily="34" charset="0"/>
                </a:rPr>
                <a:t>ba</a:t>
              </a:r>
              <a:r>
                <a:rPr lang="en-US" sz="2000" dirty="0">
                  <a:latin typeface=".VnTime" pitchFamily="34" charset="0"/>
                </a:rPr>
                <a:t> </a:t>
              </a:r>
              <a:r>
                <a:rPr lang="en-US" sz="2000" dirty="0" err="1">
                  <a:latin typeface=".VnTime" pitchFamily="34" charset="0"/>
                </a:rPr>
                <a:t>th¸ng</a:t>
              </a:r>
              <a:r>
                <a:rPr lang="en-US" sz="2000" dirty="0">
                  <a:latin typeface=".VnTime" pitchFamily="34" charset="0"/>
                </a:rPr>
                <a:t> 6, 7, 8.</a:t>
              </a:r>
            </a:p>
            <a:p>
              <a:pPr algn="just" eaLnBrk="0" hangingPunct="0">
                <a:spcBef>
                  <a:spcPct val="50000"/>
                </a:spcBef>
              </a:pPr>
              <a:r>
                <a:rPr lang="en-US" sz="2000" dirty="0">
                  <a:latin typeface=".VnTime" pitchFamily="34" charset="0"/>
                </a:rPr>
                <a:t>+ </a:t>
              </a:r>
              <a:r>
                <a:rPr lang="en-US" sz="2000" dirty="0" err="1">
                  <a:latin typeface="+mj-lt"/>
                </a:rPr>
                <a:t>lượng</a:t>
              </a:r>
              <a:r>
                <a:rPr lang="en-US" sz="2000" dirty="0">
                  <a:latin typeface="+mj-lt"/>
                </a:rPr>
                <a:t> </a:t>
              </a:r>
              <a:r>
                <a:rPr lang="en-US" sz="2000" dirty="0" err="1" smtClean="0">
                  <a:latin typeface="+mj-lt"/>
                </a:rPr>
                <a:t>mưa</a:t>
              </a:r>
              <a:r>
                <a:rPr lang="en-US" sz="2000" dirty="0" smtClean="0">
                  <a:latin typeface="+mj-lt"/>
                </a:rPr>
                <a:t> </a:t>
              </a:r>
              <a:r>
                <a:rPr lang="en-US" sz="2000" dirty="0" err="1" smtClean="0">
                  <a:latin typeface=".VnTime" pitchFamily="34" charset="0"/>
                </a:rPr>
                <a:t>t¨ng</a:t>
              </a:r>
              <a:r>
                <a:rPr lang="en-US" sz="2000" dirty="0" smtClean="0">
                  <a:latin typeface=".VnTime" pitchFamily="34" charset="0"/>
                </a:rPr>
                <a:t> </a:t>
              </a:r>
              <a:r>
                <a:rPr lang="en-US" sz="2000" dirty="0" err="1">
                  <a:latin typeface=".VnTime" pitchFamily="34" charset="0"/>
                </a:rPr>
                <a:t>dÇn</a:t>
              </a:r>
              <a:r>
                <a:rPr lang="en-US" sz="2000" dirty="0">
                  <a:latin typeface=".VnTime" pitchFamily="34" charset="0"/>
                </a:rPr>
                <a:t> </a:t>
              </a:r>
              <a:r>
                <a:rPr lang="en-US" sz="2000" dirty="0" err="1">
                  <a:latin typeface=".VnTime" pitchFamily="34" charset="0"/>
                </a:rPr>
                <a:t>tõ</a:t>
              </a:r>
              <a:r>
                <a:rPr lang="en-US" sz="2000" dirty="0">
                  <a:latin typeface=".VnTime" pitchFamily="34" charset="0"/>
                </a:rPr>
                <a:t> </a:t>
              </a:r>
              <a:r>
                <a:rPr lang="en-US" sz="2000" dirty="0" err="1">
                  <a:latin typeface=".VnTime" pitchFamily="34" charset="0"/>
                </a:rPr>
                <a:t>th¸ng</a:t>
              </a:r>
              <a:r>
                <a:rPr lang="en-US" sz="2000" dirty="0">
                  <a:latin typeface=".VnTime" pitchFamily="34" charset="0"/>
                </a:rPr>
                <a:t> 1 ®</a:t>
              </a:r>
              <a:r>
                <a:rPr lang="en-US" sz="2000" dirty="0" err="1">
                  <a:latin typeface=".VnTime" pitchFamily="34" charset="0"/>
                </a:rPr>
                <a:t>Õn</a:t>
              </a:r>
              <a:r>
                <a:rPr lang="en-US" sz="2000" dirty="0">
                  <a:latin typeface=".VnTime" pitchFamily="34" charset="0"/>
                </a:rPr>
                <a:t> </a:t>
              </a:r>
              <a:r>
                <a:rPr lang="en-US" sz="2000" dirty="0" err="1">
                  <a:latin typeface=".VnTime" pitchFamily="34" charset="0"/>
                </a:rPr>
                <a:t>th¸ng</a:t>
              </a:r>
              <a:r>
                <a:rPr lang="en-US" sz="2000" dirty="0">
                  <a:latin typeface=".VnTime" pitchFamily="34" charset="0"/>
                </a:rPr>
                <a:t> 7 vµ </a:t>
              </a:r>
              <a:r>
                <a:rPr lang="en-US" sz="2000" dirty="0" err="1">
                  <a:latin typeface=".VnTime" pitchFamily="34" charset="0"/>
                </a:rPr>
                <a:t>gi¶m</a:t>
              </a:r>
              <a:r>
                <a:rPr lang="en-US" sz="2000" dirty="0">
                  <a:latin typeface=".VnTime" pitchFamily="34" charset="0"/>
                </a:rPr>
                <a:t> </a:t>
              </a:r>
              <a:r>
                <a:rPr lang="en-US" sz="2000" dirty="0" err="1">
                  <a:latin typeface=".VnTime" pitchFamily="34" charset="0"/>
                </a:rPr>
                <a:t>dÇn</a:t>
              </a:r>
              <a:r>
                <a:rPr lang="en-US" sz="2000" dirty="0">
                  <a:latin typeface=".VnTime" pitchFamily="34" charset="0"/>
                </a:rPr>
                <a:t> </a:t>
              </a:r>
              <a:r>
                <a:rPr lang="en-US" sz="2000" dirty="0" err="1">
                  <a:latin typeface=".VnTime" pitchFamily="34" charset="0"/>
                </a:rPr>
                <a:t>tõ</a:t>
              </a:r>
              <a:r>
                <a:rPr lang="en-US" sz="2000" dirty="0">
                  <a:latin typeface=".VnTime" pitchFamily="34" charset="0"/>
                </a:rPr>
                <a:t> </a:t>
              </a:r>
              <a:r>
                <a:rPr lang="en-US" sz="2000" dirty="0" err="1">
                  <a:latin typeface=".VnTime" pitchFamily="34" charset="0"/>
                </a:rPr>
                <a:t>th¸ng</a:t>
              </a:r>
              <a:r>
                <a:rPr lang="en-US" sz="2000" dirty="0">
                  <a:latin typeface=".VnTime" pitchFamily="34" charset="0"/>
                </a:rPr>
                <a:t> 7 ®</a:t>
              </a:r>
              <a:r>
                <a:rPr lang="en-US" sz="2000" dirty="0" err="1">
                  <a:latin typeface=".VnTime" pitchFamily="34" charset="0"/>
                </a:rPr>
                <a:t>Õn</a:t>
              </a:r>
              <a:r>
                <a:rPr lang="en-US" sz="2000" dirty="0">
                  <a:latin typeface=".VnTime" pitchFamily="34" charset="0"/>
                </a:rPr>
                <a:t> </a:t>
              </a:r>
              <a:r>
                <a:rPr lang="en-US" sz="2000" dirty="0" err="1">
                  <a:latin typeface=".VnTime" pitchFamily="34" charset="0"/>
                </a:rPr>
                <a:t>th¸ng</a:t>
              </a:r>
              <a:r>
                <a:rPr lang="en-US" sz="2000" dirty="0">
                  <a:latin typeface=".VnTime" pitchFamily="34" charset="0"/>
                </a:rPr>
                <a:t> 12</a:t>
              </a:r>
              <a:r>
                <a:rPr lang="en-US" sz="2000" dirty="0" smtClean="0">
                  <a:latin typeface=".VnTime" pitchFamily="34" charset="0"/>
                </a:rPr>
                <a:t>.</a:t>
              </a:r>
              <a:endParaRPr lang="en-US" sz="2000" dirty="0">
                <a:latin typeface=".VnTime" pitchFamily="34" charset="0"/>
              </a:endParaRPr>
            </a:p>
          </p:txBody>
        </p:sp>
      </p:grpSp>
      <p:sp>
        <p:nvSpPr>
          <p:cNvPr id="157711" name="Line 15"/>
          <p:cNvSpPr>
            <a:spLocks noChangeShapeType="1"/>
          </p:cNvSpPr>
          <p:nvPr/>
        </p:nvSpPr>
        <p:spPr bwMode="auto">
          <a:xfrm flipV="1">
            <a:off x="4373563" y="4911725"/>
            <a:ext cx="17462" cy="26988"/>
          </a:xfrm>
          <a:prstGeom prst="line">
            <a:avLst/>
          </a:prstGeom>
          <a:noFill/>
          <a:ln w="19050">
            <a:solidFill>
              <a:srgbClr val="CC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500"/>
                                        <p:tgtEl>
                                          <p:spTgt spid="157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Nature">
  <a:themeElements>
    <a:clrScheme name="Nature 2">
      <a:dk1>
        <a:srgbClr val="5B5249"/>
      </a:dk1>
      <a:lt1>
        <a:srgbClr val="FFFFFF"/>
      </a:lt1>
      <a:dk2>
        <a:srgbClr val="2A3D7A"/>
      </a:dk2>
      <a:lt2>
        <a:srgbClr val="CEC8BA"/>
      </a:lt2>
      <a:accent1>
        <a:srgbClr val="C9DDF1"/>
      </a:accent1>
      <a:accent2>
        <a:srgbClr val="FAC164"/>
      </a:accent2>
      <a:accent3>
        <a:srgbClr val="FFFFFF"/>
      </a:accent3>
      <a:accent4>
        <a:srgbClr val="4C453D"/>
      </a:accent4>
      <a:accent5>
        <a:srgbClr val="E1EBF7"/>
      </a:accent5>
      <a:accent6>
        <a:srgbClr val="E3AF5A"/>
      </a:accent6>
      <a:hlink>
        <a:srgbClr val="B0AE6A"/>
      </a:hlink>
      <a:folHlink>
        <a:srgbClr val="C3E684"/>
      </a:folHlink>
    </a:clrScheme>
    <a:fontScheme name="Natur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NI-Times" pitchFamily="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NI-Times" pitchFamily="2" charset="0"/>
          </a:defRPr>
        </a:defPPr>
      </a:lstStyle>
    </a:lnDef>
  </a:objectDefaults>
  <a:extraClrSchemeLst>
    <a:extraClrScheme>
      <a:clrScheme name="Nature 1">
        <a:dk1>
          <a:srgbClr val="666699"/>
        </a:dk1>
        <a:lt1>
          <a:srgbClr val="FFFFCC"/>
        </a:lt1>
        <a:dk2>
          <a:srgbClr val="687FCA"/>
        </a:dk2>
        <a:lt2>
          <a:srgbClr val="192449"/>
        </a:lt2>
        <a:accent1>
          <a:srgbClr val="C9DDF1"/>
        </a:accent1>
        <a:accent2>
          <a:srgbClr val="FAC164"/>
        </a:accent2>
        <a:accent3>
          <a:srgbClr val="B9C0E1"/>
        </a:accent3>
        <a:accent4>
          <a:srgbClr val="DADAAE"/>
        </a:accent4>
        <a:accent5>
          <a:srgbClr val="E1EBF7"/>
        </a:accent5>
        <a:accent6>
          <a:srgbClr val="E3AF5A"/>
        </a:accent6>
        <a:hlink>
          <a:srgbClr val="B0AE6A"/>
        </a:hlink>
        <a:folHlink>
          <a:srgbClr val="C3E6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ture 2">
        <a:dk1>
          <a:srgbClr val="5B5249"/>
        </a:dk1>
        <a:lt1>
          <a:srgbClr val="FFFFFF"/>
        </a:lt1>
        <a:dk2>
          <a:srgbClr val="2A3D7A"/>
        </a:dk2>
        <a:lt2>
          <a:srgbClr val="CEC8BA"/>
        </a:lt2>
        <a:accent1>
          <a:srgbClr val="C9DDF1"/>
        </a:accent1>
        <a:accent2>
          <a:srgbClr val="FAC164"/>
        </a:accent2>
        <a:accent3>
          <a:srgbClr val="FFFFFF"/>
        </a:accent3>
        <a:accent4>
          <a:srgbClr val="4C453D"/>
        </a:accent4>
        <a:accent5>
          <a:srgbClr val="E1EBF7"/>
        </a:accent5>
        <a:accent6>
          <a:srgbClr val="E3AF5A"/>
        </a:accent6>
        <a:hlink>
          <a:srgbClr val="B0AE6A"/>
        </a:hlink>
        <a:folHlink>
          <a:srgbClr val="C3E68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ture 3">
        <a:dk1>
          <a:srgbClr val="333333"/>
        </a:dk1>
        <a:lt1>
          <a:srgbClr val="FFFFFF"/>
        </a:lt1>
        <a:dk2>
          <a:srgbClr val="000000"/>
        </a:dk2>
        <a:lt2>
          <a:srgbClr val="DDDDDD"/>
        </a:lt2>
        <a:accent1>
          <a:srgbClr val="DDDDDD"/>
        </a:accent1>
        <a:accent2>
          <a:srgbClr val="B2B2B2"/>
        </a:accent2>
        <a:accent3>
          <a:srgbClr val="FFFFFF"/>
        </a:accent3>
        <a:accent4>
          <a:srgbClr val="2A2A2A"/>
        </a:accent4>
        <a:accent5>
          <a:srgbClr val="EBEBEB"/>
        </a:accent5>
        <a:accent6>
          <a:srgbClr val="A1A1A1"/>
        </a:accent6>
        <a:hlink>
          <a:srgbClr val="808080"/>
        </a:hlink>
        <a:folHlink>
          <a:srgbClr val="5F5F5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ture 4">
        <a:dk1>
          <a:srgbClr val="8061A5"/>
        </a:dk1>
        <a:lt1>
          <a:srgbClr val="FFFFCC"/>
        </a:lt1>
        <a:dk2>
          <a:srgbClr val="967DB5"/>
        </a:dk2>
        <a:lt2>
          <a:srgbClr val="192449"/>
        </a:lt2>
        <a:accent1>
          <a:srgbClr val="D6C9F1"/>
        </a:accent1>
        <a:accent2>
          <a:srgbClr val="FAC164"/>
        </a:accent2>
        <a:accent3>
          <a:srgbClr val="C9BFD7"/>
        </a:accent3>
        <a:accent4>
          <a:srgbClr val="DADAAE"/>
        </a:accent4>
        <a:accent5>
          <a:srgbClr val="E8E1F7"/>
        </a:accent5>
        <a:accent6>
          <a:srgbClr val="E3AF5A"/>
        </a:accent6>
        <a:hlink>
          <a:srgbClr val="B0AE6A"/>
        </a:hlink>
        <a:folHlink>
          <a:srgbClr val="C3E6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ture 5">
        <a:dk1>
          <a:srgbClr val="5B5249"/>
        </a:dk1>
        <a:lt1>
          <a:srgbClr val="FFFFFF"/>
        </a:lt1>
        <a:dk2>
          <a:srgbClr val="2A3D7A"/>
        </a:dk2>
        <a:lt2>
          <a:srgbClr val="CEC8BA"/>
        </a:lt2>
        <a:accent1>
          <a:srgbClr val="C9DDF1"/>
        </a:accent1>
        <a:accent2>
          <a:srgbClr val="FAC164"/>
        </a:accent2>
        <a:accent3>
          <a:srgbClr val="FFFFFF"/>
        </a:accent3>
        <a:accent4>
          <a:srgbClr val="4C453D"/>
        </a:accent4>
        <a:accent5>
          <a:srgbClr val="E1EBF7"/>
        </a:accent5>
        <a:accent6>
          <a:srgbClr val="E3AF5A"/>
        </a:accent6>
        <a:hlink>
          <a:srgbClr val="993333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1F1F1F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5975</TotalTime>
  <Words>860</Words>
  <Application>Microsoft Office PowerPoint</Application>
  <PresentationFormat>On-screen Show (4:3)</PresentationFormat>
  <Paragraphs>185</Paragraphs>
  <Slides>12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Nature</vt:lpstr>
      <vt:lpstr>Office Theme</vt:lpstr>
      <vt:lpstr>Equation</vt:lpstr>
      <vt:lpstr>Chart</vt:lpstr>
      <vt:lpstr>Visio</vt:lpstr>
      <vt:lpstr>PowerPoint Presentation</vt:lpstr>
      <vt:lpstr>Số dép bán cho các học sinh nữ trong 1 quý theo các màu khác nhau như sau: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KÍNH CHAØO QUYÙ THAÀY COÂ ÑEÁN THAM DÖÏ TIEÁT HOÄI GIAÛNG                          MOÂN: SOÁ HOÏC 6                                 NGÖÔØI DAÏY: TRAÀN THÒ BÍCH LIEÂN</dc:title>
  <dc:creator>nt</dc:creator>
  <cp:lastModifiedBy>Admin</cp:lastModifiedBy>
  <cp:revision>298</cp:revision>
  <dcterms:created xsi:type="dcterms:W3CDTF">2004-08-05T14:02:43Z</dcterms:created>
  <dcterms:modified xsi:type="dcterms:W3CDTF">2020-01-31T15:01:41Z</dcterms:modified>
</cp:coreProperties>
</file>